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  <p:sldMasterId id="2147483678" r:id="rId3"/>
  </p:sldMasterIdLst>
  <p:notesMasterIdLst>
    <p:notesMasterId r:id="rId27"/>
  </p:notesMasterIdLst>
  <p:handoutMasterIdLst>
    <p:handoutMasterId r:id="rId28"/>
  </p:handoutMasterIdLst>
  <p:sldIdLst>
    <p:sldId id="311" r:id="rId4"/>
    <p:sldId id="317" r:id="rId5"/>
    <p:sldId id="257" r:id="rId6"/>
    <p:sldId id="319" r:id="rId7"/>
    <p:sldId id="318" r:id="rId8"/>
    <p:sldId id="320" r:id="rId9"/>
    <p:sldId id="293" r:id="rId10"/>
    <p:sldId id="321" r:id="rId11"/>
    <p:sldId id="295" r:id="rId12"/>
    <p:sldId id="286" r:id="rId13"/>
    <p:sldId id="313" r:id="rId14"/>
    <p:sldId id="314" r:id="rId15"/>
    <p:sldId id="322" r:id="rId16"/>
    <p:sldId id="304" r:id="rId17"/>
    <p:sldId id="299" r:id="rId18"/>
    <p:sldId id="316" r:id="rId19"/>
    <p:sldId id="308" r:id="rId20"/>
    <p:sldId id="309" r:id="rId21"/>
    <p:sldId id="323" r:id="rId22"/>
    <p:sldId id="287" r:id="rId23"/>
    <p:sldId id="324" r:id="rId24"/>
    <p:sldId id="294" r:id="rId25"/>
    <p:sldId id="290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133"/>
    <a:srgbClr val="74B929"/>
    <a:srgbClr val="89BA17"/>
    <a:srgbClr val="009EE0"/>
    <a:srgbClr val="E2007A"/>
    <a:srgbClr val="FFED00"/>
    <a:srgbClr val="0092D2"/>
    <a:srgbClr val="CC006A"/>
    <a:srgbClr val="FFF10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0" autoAdjust="0"/>
  </p:normalViewPr>
  <p:slideViewPr>
    <p:cSldViewPr snapToGrid="0"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metis.afpa.fr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metis.afpa.f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2CF45-9298-4CF1-A93C-2C9C699699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B539C36-92D6-486A-8C65-95F5F5ED8B43}">
      <dgm:prSet phldrT="[Texte]" custT="1"/>
      <dgm:spPr>
        <a:xfrm>
          <a:off x="411480" y="20430"/>
          <a:ext cx="5760720" cy="708480"/>
        </a:xfrm>
        <a:prstGeom prst="roundRect">
          <a:avLst/>
        </a:prstGeom>
      </dgm:spPr>
      <dgm:t>
        <a:bodyPr/>
        <a:lstStyle/>
        <a:p>
          <a:r>
            <a:rPr lang="fr-FR" sz="1600" dirty="0" smtClean="0">
              <a:latin typeface="+mj-lt"/>
              <a:cs typeface="Arial" panose="020B0604020202020204" pitchFamily="34" charset="0"/>
            </a:rPr>
            <a:t>Un dispositif en </a:t>
          </a:r>
          <a:r>
            <a:rPr lang="fr-FR" sz="1600" dirty="0" smtClean="0">
              <a:latin typeface="+mn-lt"/>
              <a:cs typeface="Arial" panose="020B0604020202020204" pitchFamily="34" charset="0"/>
            </a:rPr>
            <a:t>décroissance</a:t>
          </a:r>
          <a:r>
            <a:rPr lang="fr-FR" sz="1600" dirty="0" smtClean="0">
              <a:latin typeface="+mj-lt"/>
              <a:cs typeface="Arial" panose="020B0604020202020204" pitchFamily="34" charset="0"/>
            </a:rPr>
            <a:t> lente depuis plusieurs années</a:t>
          </a:r>
          <a:endParaRPr lang="fr-FR" sz="1600" dirty="0">
            <a:latin typeface="+mj-lt"/>
            <a:ea typeface="+mn-ea"/>
            <a:cs typeface="+mn-cs"/>
          </a:endParaRPr>
        </a:p>
      </dgm:t>
    </dgm:pt>
    <dgm:pt modelId="{E791A83B-05AD-4FF9-AF00-D6B4BB6BE5A9}" type="parTrans" cxnId="{49A5DA29-8720-48D8-A0BE-9F09DA08014B}">
      <dgm:prSet/>
      <dgm:spPr/>
      <dgm:t>
        <a:bodyPr/>
        <a:lstStyle/>
        <a:p>
          <a:endParaRPr lang="fr-FR"/>
        </a:p>
      </dgm:t>
    </dgm:pt>
    <dgm:pt modelId="{822C9520-21E5-479C-AB7A-8BCDB9D23B90}" type="sibTrans" cxnId="{49A5DA29-8720-48D8-A0BE-9F09DA08014B}">
      <dgm:prSet/>
      <dgm:spPr/>
      <dgm:t>
        <a:bodyPr/>
        <a:lstStyle/>
        <a:p>
          <a:endParaRPr lang="fr-FR"/>
        </a:p>
      </dgm:t>
    </dgm:pt>
    <dgm:pt modelId="{A42075EC-59AC-4213-9191-363DD09E9FFD}">
      <dgm:prSet custT="1"/>
      <dgm:spPr>
        <a:xfrm>
          <a:off x="411480" y="1109070"/>
          <a:ext cx="5760720" cy="1051171"/>
        </a:xfrm>
        <a:prstGeom prst="roundRect">
          <a:avLst/>
        </a:prstGeom>
      </dgm:spPr>
      <dgm:t>
        <a:bodyPr/>
        <a:lstStyle/>
        <a:p>
          <a:r>
            <a:rPr lang="fr-FR" sz="1600" dirty="0" smtClean="0">
              <a:latin typeface="+mn-lt"/>
              <a:cs typeface="Arial" panose="020B0604020202020204" pitchFamily="34" charset="0"/>
            </a:rPr>
            <a:t>La perte de AO régionaux / La commande publique en tertiaire se raréfie </a:t>
          </a:r>
          <a:endParaRPr lang="fr-FR" sz="1600" b="0" dirty="0">
            <a:latin typeface="+mn-lt"/>
            <a:ea typeface="+mn-ea"/>
            <a:cs typeface="+mn-cs"/>
          </a:endParaRPr>
        </a:p>
      </dgm:t>
    </dgm:pt>
    <dgm:pt modelId="{1DDF9948-3214-4376-BB0C-A663A39936C8}" type="parTrans" cxnId="{9764C254-C247-4183-9AE3-DD3A72378F10}">
      <dgm:prSet/>
      <dgm:spPr/>
      <dgm:t>
        <a:bodyPr/>
        <a:lstStyle/>
        <a:p>
          <a:endParaRPr lang="fr-FR"/>
        </a:p>
      </dgm:t>
    </dgm:pt>
    <dgm:pt modelId="{4CD8F2D5-3BA8-4EB2-AEE2-57B1A4DFFE5A}" type="sibTrans" cxnId="{9764C254-C247-4183-9AE3-DD3A72378F10}">
      <dgm:prSet/>
      <dgm:spPr/>
      <dgm:t>
        <a:bodyPr/>
        <a:lstStyle/>
        <a:p>
          <a:endParaRPr lang="fr-FR"/>
        </a:p>
      </dgm:t>
    </dgm:pt>
    <dgm:pt modelId="{1C9B5E29-D763-4F8F-93E9-98773F8A576D}">
      <dgm:prSet custT="1"/>
      <dgm:spPr>
        <a:xfrm>
          <a:off x="411480" y="2540401"/>
          <a:ext cx="5760720" cy="708480"/>
        </a:xfrm>
        <a:prstGeom prst="roundRect">
          <a:avLst/>
        </a:prstGeom>
      </dgm:spPr>
      <dgm:t>
        <a:bodyPr/>
        <a:lstStyle/>
        <a:p>
          <a:r>
            <a:rPr lang="fr-FR" sz="1600" dirty="0" smtClean="0">
              <a:latin typeface="+mn-lt"/>
              <a:cs typeface="Arial" panose="020B0604020202020204" pitchFamily="34" charset="0"/>
            </a:rPr>
            <a:t>Un manque de diversité des formations proposées (érosion des marchés publics - diminution importante des RH CDI) </a:t>
          </a:r>
          <a:endParaRPr lang="fr-FR" sz="1600" b="0" dirty="0">
            <a:latin typeface="+mn-lt"/>
            <a:ea typeface="+mn-ea"/>
            <a:cs typeface="+mn-cs"/>
          </a:endParaRPr>
        </a:p>
      </dgm:t>
    </dgm:pt>
    <dgm:pt modelId="{8E9AD911-96FA-463C-B40C-0DDFD64C1A12}" type="parTrans" cxnId="{C82FB8E6-3CA1-48C6-AE3B-397FDDDF1501}">
      <dgm:prSet/>
      <dgm:spPr/>
      <dgm:t>
        <a:bodyPr/>
        <a:lstStyle/>
        <a:p>
          <a:endParaRPr lang="fr-FR"/>
        </a:p>
      </dgm:t>
    </dgm:pt>
    <dgm:pt modelId="{916EEC9D-9644-49D0-94CE-AFF00698B1D9}" type="sibTrans" cxnId="{C82FB8E6-3CA1-48C6-AE3B-397FDDDF1501}">
      <dgm:prSet/>
      <dgm:spPr/>
      <dgm:t>
        <a:bodyPr/>
        <a:lstStyle/>
        <a:p>
          <a:endParaRPr lang="fr-FR"/>
        </a:p>
      </dgm:t>
    </dgm:pt>
    <dgm:pt modelId="{41D9CEE5-1ADB-4F86-9EBA-0E0020A77749}">
      <dgm:prSet custT="1"/>
      <dgm:spPr>
        <a:xfrm>
          <a:off x="411480" y="3629041"/>
          <a:ext cx="5760720" cy="708480"/>
        </a:xfrm>
        <a:prstGeom prst="roundRect">
          <a:avLst/>
        </a:prstGeom>
      </dgm:spPr>
      <dgm:t>
        <a:bodyPr/>
        <a:lstStyle/>
        <a:p>
          <a:r>
            <a:rPr lang="fr-FR" sz="1600" dirty="0" smtClean="0">
              <a:latin typeface="+mn-lt"/>
              <a:cs typeface="Arial" panose="020B0604020202020204" pitchFamily="34" charset="0"/>
            </a:rPr>
            <a:t>Une concurrence accrue ; émergence de nombreux OF sur le territoire et hors territoire</a:t>
          </a:r>
          <a:r>
            <a:rPr lang="fr-FR" sz="1600" b="0" dirty="0" smtClean="0">
              <a:latin typeface="+mn-lt"/>
              <a:ea typeface="+mn-ea"/>
              <a:cs typeface="+mn-cs"/>
            </a:rPr>
            <a:t> </a:t>
          </a:r>
          <a:endParaRPr lang="fr-FR" sz="1600" b="0" dirty="0">
            <a:latin typeface="+mn-lt"/>
            <a:ea typeface="+mn-ea"/>
            <a:cs typeface="+mn-cs"/>
          </a:endParaRPr>
        </a:p>
      </dgm:t>
    </dgm:pt>
    <dgm:pt modelId="{7C144E9D-D67C-466A-8FFF-EB7250A440F1}" type="parTrans" cxnId="{7740EAA9-A4F0-4EF2-812C-ED7FC88196F8}">
      <dgm:prSet/>
      <dgm:spPr/>
      <dgm:t>
        <a:bodyPr/>
        <a:lstStyle/>
        <a:p>
          <a:endParaRPr lang="fr-FR"/>
        </a:p>
      </dgm:t>
    </dgm:pt>
    <dgm:pt modelId="{8570C3AF-6470-4065-AE5C-20BFE43137AE}" type="sibTrans" cxnId="{7740EAA9-A4F0-4EF2-812C-ED7FC88196F8}">
      <dgm:prSet/>
      <dgm:spPr/>
      <dgm:t>
        <a:bodyPr/>
        <a:lstStyle/>
        <a:p>
          <a:endParaRPr lang="fr-FR"/>
        </a:p>
      </dgm:t>
    </dgm:pt>
    <dgm:pt modelId="{8E302BD3-26CC-4C6D-94C8-78C65CAE2BC6}">
      <dgm:prSet custT="1"/>
      <dgm:spPr>
        <a:xfrm>
          <a:off x="411480" y="3629041"/>
          <a:ext cx="5760720" cy="708480"/>
        </a:xfrm>
      </dgm:spPr>
      <dgm:t>
        <a:bodyPr/>
        <a:lstStyle/>
        <a:p>
          <a:r>
            <a:rPr lang="fr-FR" sz="1600" dirty="0" smtClean="0">
              <a:latin typeface="+mn-lt"/>
              <a:cs typeface="Arial" panose="020B0604020202020204" pitchFamily="34" charset="0"/>
            </a:rPr>
            <a:t>Le  TP difficile à vendre en entreprise, en revanche il se comporte bien en financement CIF(mais difficile de constituer des groupes  </a:t>
          </a:r>
          <a:r>
            <a:rPr lang="fr-FR" sz="1800" dirty="0" smtClean="0">
              <a:latin typeface="+mn-lt"/>
              <a:cs typeface="Arial" panose="020B0604020202020204" pitchFamily="34" charset="0"/>
            </a:rPr>
            <a:t>même centre).</a:t>
          </a:r>
          <a:endParaRPr lang="fr-FR" sz="1800" b="0" dirty="0">
            <a:latin typeface="+mn-lt"/>
            <a:ea typeface="+mn-ea"/>
            <a:cs typeface="+mn-cs"/>
          </a:endParaRPr>
        </a:p>
      </dgm:t>
    </dgm:pt>
    <dgm:pt modelId="{CE45A1BC-2B26-417E-8AE2-8FA516725CC7}" type="parTrans" cxnId="{7DA6444A-ADF0-4A50-B3AD-037D05E1238A}">
      <dgm:prSet/>
      <dgm:spPr/>
      <dgm:t>
        <a:bodyPr/>
        <a:lstStyle/>
        <a:p>
          <a:endParaRPr lang="fr-FR"/>
        </a:p>
      </dgm:t>
    </dgm:pt>
    <dgm:pt modelId="{58A0DBB8-C305-4E26-92B4-9833C3B46947}" type="sibTrans" cxnId="{7DA6444A-ADF0-4A50-B3AD-037D05E1238A}">
      <dgm:prSet/>
      <dgm:spPr/>
      <dgm:t>
        <a:bodyPr/>
        <a:lstStyle/>
        <a:p>
          <a:endParaRPr lang="fr-FR"/>
        </a:p>
      </dgm:t>
    </dgm:pt>
    <dgm:pt modelId="{30B4AF94-4D01-4AD9-B148-D17FEC598259}" type="pres">
      <dgm:prSet presAssocID="{95D2CF45-9298-4CF1-A93C-2C9C699699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F61A01-438F-46D1-8662-A3CE21AAE755}" type="pres">
      <dgm:prSet presAssocID="{7B539C36-92D6-486A-8C65-95F5F5ED8B43}" presName="parentLin" presStyleCnt="0"/>
      <dgm:spPr/>
      <dgm:t>
        <a:bodyPr/>
        <a:lstStyle/>
        <a:p>
          <a:endParaRPr lang="fr-FR"/>
        </a:p>
      </dgm:t>
    </dgm:pt>
    <dgm:pt modelId="{B21DC3BE-9B86-4DAE-8E9D-AB0A2951A441}" type="pres">
      <dgm:prSet presAssocID="{7B539C36-92D6-486A-8C65-95F5F5ED8B43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78D8A019-DFB1-4E38-9CBA-0E3157D07843}" type="pres">
      <dgm:prSet presAssocID="{7B539C36-92D6-486A-8C65-95F5F5ED8B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AB554F-151E-4C1B-BECE-F88363D67AFF}" type="pres">
      <dgm:prSet presAssocID="{7B539C36-92D6-486A-8C65-95F5F5ED8B43}" presName="negativeSpace" presStyleCnt="0"/>
      <dgm:spPr/>
      <dgm:t>
        <a:bodyPr/>
        <a:lstStyle/>
        <a:p>
          <a:endParaRPr lang="fr-FR"/>
        </a:p>
      </dgm:t>
    </dgm:pt>
    <dgm:pt modelId="{8630B83D-8529-4863-8F7F-B796FB01EDF5}" type="pres">
      <dgm:prSet presAssocID="{7B539C36-92D6-486A-8C65-95F5F5ED8B43}" presName="childText" presStyleLbl="conFgAcc1" presStyleIdx="0" presStyleCnt="5">
        <dgm:presLayoutVars>
          <dgm:bulletEnabled val="1"/>
        </dgm:presLayoutVars>
      </dgm:prSet>
      <dgm:spPr>
        <a:xfrm>
          <a:off x="0" y="374670"/>
          <a:ext cx="8229600" cy="604800"/>
        </a:xfrm>
        <a:prstGeom prst="rect">
          <a:avLst/>
        </a:prstGeom>
      </dgm:spPr>
      <dgm:t>
        <a:bodyPr/>
        <a:lstStyle/>
        <a:p>
          <a:endParaRPr lang="fr-FR"/>
        </a:p>
      </dgm:t>
    </dgm:pt>
    <dgm:pt modelId="{83D095A7-91E4-4352-8012-D8A4E16A726F}" type="pres">
      <dgm:prSet presAssocID="{822C9520-21E5-479C-AB7A-8BCDB9D23B90}" presName="spaceBetweenRectangles" presStyleCnt="0"/>
      <dgm:spPr/>
      <dgm:t>
        <a:bodyPr/>
        <a:lstStyle/>
        <a:p>
          <a:endParaRPr lang="fr-FR"/>
        </a:p>
      </dgm:t>
    </dgm:pt>
    <dgm:pt modelId="{4E775B7C-719A-43C5-80CC-406B544289FF}" type="pres">
      <dgm:prSet presAssocID="{A42075EC-59AC-4213-9191-363DD09E9FFD}" presName="parentLin" presStyleCnt="0"/>
      <dgm:spPr/>
      <dgm:t>
        <a:bodyPr/>
        <a:lstStyle/>
        <a:p>
          <a:endParaRPr lang="fr-FR"/>
        </a:p>
      </dgm:t>
    </dgm:pt>
    <dgm:pt modelId="{CE0109A8-58DA-4943-BF74-C89FC0541606}" type="pres">
      <dgm:prSet presAssocID="{A42075EC-59AC-4213-9191-363DD09E9FFD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856E36DE-26FE-4E26-9B64-A217F5844D7E}" type="pres">
      <dgm:prSet presAssocID="{A42075EC-59AC-4213-9191-363DD09E9FFD}" presName="parentText" presStyleLbl="node1" presStyleIdx="1" presStyleCnt="5" custScaleY="9692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BC423E-3553-4ADE-86F1-EB854A235B8E}" type="pres">
      <dgm:prSet presAssocID="{A42075EC-59AC-4213-9191-363DD09E9FFD}" presName="negativeSpace" presStyleCnt="0"/>
      <dgm:spPr/>
      <dgm:t>
        <a:bodyPr/>
        <a:lstStyle/>
        <a:p>
          <a:endParaRPr lang="fr-FR"/>
        </a:p>
      </dgm:t>
    </dgm:pt>
    <dgm:pt modelId="{4BD426C4-41FA-4D3E-AE64-4B2D6484F4A2}" type="pres">
      <dgm:prSet presAssocID="{A42075EC-59AC-4213-9191-363DD09E9FFD}" presName="childText" presStyleLbl="conFgAcc1" presStyleIdx="1" presStyleCnt="5">
        <dgm:presLayoutVars>
          <dgm:bulletEnabled val="1"/>
        </dgm:presLayoutVars>
      </dgm:prSet>
      <dgm:spPr>
        <a:xfrm>
          <a:off x="0" y="1806001"/>
          <a:ext cx="8229600" cy="604800"/>
        </a:xfrm>
        <a:prstGeom prst="rect">
          <a:avLst/>
        </a:prstGeom>
      </dgm:spPr>
      <dgm:t>
        <a:bodyPr/>
        <a:lstStyle/>
        <a:p>
          <a:endParaRPr lang="fr-FR"/>
        </a:p>
      </dgm:t>
    </dgm:pt>
    <dgm:pt modelId="{446A3EB1-272B-4BB3-9801-F1B2840B40BD}" type="pres">
      <dgm:prSet presAssocID="{4CD8F2D5-3BA8-4EB2-AEE2-57B1A4DFFE5A}" presName="spaceBetweenRectangles" presStyleCnt="0"/>
      <dgm:spPr/>
      <dgm:t>
        <a:bodyPr/>
        <a:lstStyle/>
        <a:p>
          <a:endParaRPr lang="fr-FR"/>
        </a:p>
      </dgm:t>
    </dgm:pt>
    <dgm:pt modelId="{BD6ABBA4-D38A-4FB4-8368-54943408CAE1}" type="pres">
      <dgm:prSet presAssocID="{1C9B5E29-D763-4F8F-93E9-98773F8A576D}" presName="parentLin" presStyleCnt="0"/>
      <dgm:spPr/>
      <dgm:t>
        <a:bodyPr/>
        <a:lstStyle/>
        <a:p>
          <a:endParaRPr lang="fr-FR"/>
        </a:p>
      </dgm:t>
    </dgm:pt>
    <dgm:pt modelId="{490AD9ED-9047-43A6-983C-E948191ADD3B}" type="pres">
      <dgm:prSet presAssocID="{1C9B5E29-D763-4F8F-93E9-98773F8A576D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2BD3AF34-C70C-4C04-AE30-0F572347B250}" type="pres">
      <dgm:prSet presAssocID="{1C9B5E29-D763-4F8F-93E9-98773F8A57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739D30-641D-41AE-949F-CC2BC5E458A1}" type="pres">
      <dgm:prSet presAssocID="{1C9B5E29-D763-4F8F-93E9-98773F8A576D}" presName="negativeSpace" presStyleCnt="0"/>
      <dgm:spPr/>
      <dgm:t>
        <a:bodyPr/>
        <a:lstStyle/>
        <a:p>
          <a:endParaRPr lang="fr-FR"/>
        </a:p>
      </dgm:t>
    </dgm:pt>
    <dgm:pt modelId="{5DB657C8-9698-4F81-9F77-F4A38D1FF7B8}" type="pres">
      <dgm:prSet presAssocID="{1C9B5E29-D763-4F8F-93E9-98773F8A576D}" presName="childText" presStyleLbl="conFgAcc1" presStyleIdx="2" presStyleCnt="5">
        <dgm:presLayoutVars>
          <dgm:bulletEnabled val="1"/>
        </dgm:presLayoutVars>
      </dgm:prSet>
      <dgm:spPr>
        <a:xfrm>
          <a:off x="0" y="2894641"/>
          <a:ext cx="8229600" cy="604800"/>
        </a:xfrm>
        <a:prstGeom prst="rect">
          <a:avLst/>
        </a:prstGeom>
      </dgm:spPr>
      <dgm:t>
        <a:bodyPr/>
        <a:lstStyle/>
        <a:p>
          <a:endParaRPr lang="fr-FR"/>
        </a:p>
      </dgm:t>
    </dgm:pt>
    <dgm:pt modelId="{3E82C26F-5B8D-48A6-AA8E-E37DEBB743CF}" type="pres">
      <dgm:prSet presAssocID="{916EEC9D-9644-49D0-94CE-AFF00698B1D9}" presName="spaceBetweenRectangles" presStyleCnt="0"/>
      <dgm:spPr/>
      <dgm:t>
        <a:bodyPr/>
        <a:lstStyle/>
        <a:p>
          <a:endParaRPr lang="fr-FR"/>
        </a:p>
      </dgm:t>
    </dgm:pt>
    <dgm:pt modelId="{8D05DD96-8C63-49E3-A076-E827C376A057}" type="pres">
      <dgm:prSet presAssocID="{41D9CEE5-1ADB-4F86-9EBA-0E0020A77749}" presName="parentLin" presStyleCnt="0"/>
      <dgm:spPr/>
      <dgm:t>
        <a:bodyPr/>
        <a:lstStyle/>
        <a:p>
          <a:endParaRPr lang="fr-FR"/>
        </a:p>
      </dgm:t>
    </dgm:pt>
    <dgm:pt modelId="{104F63A9-F338-47BD-94EF-CC0629975C73}" type="pres">
      <dgm:prSet presAssocID="{41D9CEE5-1ADB-4F86-9EBA-0E0020A77749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6F161522-6400-412A-9F83-D5BFA22236FB}" type="pres">
      <dgm:prSet presAssocID="{41D9CEE5-1ADB-4F86-9EBA-0E0020A777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B403C1-CE66-4E4A-B2E4-804C5BE15BAB}" type="pres">
      <dgm:prSet presAssocID="{41D9CEE5-1ADB-4F86-9EBA-0E0020A77749}" presName="negativeSpace" presStyleCnt="0"/>
      <dgm:spPr/>
      <dgm:t>
        <a:bodyPr/>
        <a:lstStyle/>
        <a:p>
          <a:endParaRPr lang="fr-FR"/>
        </a:p>
      </dgm:t>
    </dgm:pt>
    <dgm:pt modelId="{B8060038-8ABF-4AB5-9056-8B7EF59307DD}" type="pres">
      <dgm:prSet presAssocID="{41D9CEE5-1ADB-4F86-9EBA-0E0020A77749}" presName="childText" presStyleLbl="conFgAcc1" presStyleIdx="3" presStyleCnt="5">
        <dgm:presLayoutVars>
          <dgm:bulletEnabled val="1"/>
        </dgm:presLayoutVars>
      </dgm:prSet>
      <dgm:spPr>
        <a:xfrm>
          <a:off x="0" y="3983281"/>
          <a:ext cx="8229600" cy="604800"/>
        </a:xfrm>
        <a:prstGeom prst="rect">
          <a:avLst/>
        </a:prstGeom>
      </dgm:spPr>
      <dgm:t>
        <a:bodyPr/>
        <a:lstStyle/>
        <a:p>
          <a:endParaRPr lang="fr-FR"/>
        </a:p>
      </dgm:t>
    </dgm:pt>
    <dgm:pt modelId="{B6702C7C-D9BC-46E9-B255-EE8DE95CAA86}" type="pres">
      <dgm:prSet presAssocID="{8570C3AF-6470-4065-AE5C-20BFE43137AE}" presName="spaceBetweenRectangles" presStyleCnt="0"/>
      <dgm:spPr/>
      <dgm:t>
        <a:bodyPr/>
        <a:lstStyle/>
        <a:p>
          <a:endParaRPr lang="fr-FR"/>
        </a:p>
      </dgm:t>
    </dgm:pt>
    <dgm:pt modelId="{2A53E1A4-94E7-466F-84BF-580D6404DF63}" type="pres">
      <dgm:prSet presAssocID="{8E302BD3-26CC-4C6D-94C8-78C65CAE2BC6}" presName="parentLin" presStyleCnt="0"/>
      <dgm:spPr/>
      <dgm:t>
        <a:bodyPr/>
        <a:lstStyle/>
        <a:p>
          <a:endParaRPr lang="fr-FR"/>
        </a:p>
      </dgm:t>
    </dgm:pt>
    <dgm:pt modelId="{27755B99-D1BE-4926-A17B-B63045DC2526}" type="pres">
      <dgm:prSet presAssocID="{8E302BD3-26CC-4C6D-94C8-78C65CAE2BC6}" presName="parentLeftMargin" presStyleLbl="node1" presStyleIdx="3" presStyleCnt="5"/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71AA442-0A4F-4FAF-ADC1-CA46B531C65C}" type="pres">
      <dgm:prSet presAssocID="{8E302BD3-26CC-4C6D-94C8-78C65CAE2BC6}" presName="parentText" presStyleLbl="node1" presStyleIdx="4" presStyleCnt="5" custScaleY="15933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35724F-5514-4998-BF74-E2404F558DE1}" type="pres">
      <dgm:prSet presAssocID="{8E302BD3-26CC-4C6D-94C8-78C65CAE2BC6}" presName="negativeSpace" presStyleCnt="0"/>
      <dgm:spPr/>
      <dgm:t>
        <a:bodyPr/>
        <a:lstStyle/>
        <a:p>
          <a:endParaRPr lang="fr-FR"/>
        </a:p>
      </dgm:t>
    </dgm:pt>
    <dgm:pt modelId="{F939CE2E-6DC8-46BC-9511-3DC0DB851FE4}" type="pres">
      <dgm:prSet presAssocID="{8E302BD3-26CC-4C6D-94C8-78C65CAE2BC6}" presName="childText" presStyleLbl="conFgAcc1" presStyleIdx="4" presStyleCnt="5" custLinFactNeighborY="153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09B46C-C9C1-4351-A6BD-3FA9F3AF4E8E}" type="presOf" srcId="{7B539C36-92D6-486A-8C65-95F5F5ED8B43}" destId="{78D8A019-DFB1-4E38-9CBA-0E3157D07843}" srcOrd="1" destOrd="0" presId="urn:microsoft.com/office/officeart/2005/8/layout/list1"/>
    <dgm:cxn modelId="{7740EAA9-A4F0-4EF2-812C-ED7FC88196F8}" srcId="{95D2CF45-9298-4CF1-A93C-2C9C699699B0}" destId="{41D9CEE5-1ADB-4F86-9EBA-0E0020A77749}" srcOrd="3" destOrd="0" parTransId="{7C144E9D-D67C-466A-8FFF-EB7250A440F1}" sibTransId="{8570C3AF-6470-4065-AE5C-20BFE43137AE}"/>
    <dgm:cxn modelId="{C82FB8E6-3CA1-48C6-AE3B-397FDDDF1501}" srcId="{95D2CF45-9298-4CF1-A93C-2C9C699699B0}" destId="{1C9B5E29-D763-4F8F-93E9-98773F8A576D}" srcOrd="2" destOrd="0" parTransId="{8E9AD911-96FA-463C-B40C-0DDFD64C1A12}" sibTransId="{916EEC9D-9644-49D0-94CE-AFF00698B1D9}"/>
    <dgm:cxn modelId="{7C67FAD4-BAE2-4B06-BC2C-62E46EC3314A}" type="presOf" srcId="{A42075EC-59AC-4213-9191-363DD09E9FFD}" destId="{856E36DE-26FE-4E26-9B64-A217F5844D7E}" srcOrd="1" destOrd="0" presId="urn:microsoft.com/office/officeart/2005/8/layout/list1"/>
    <dgm:cxn modelId="{2FE74599-757B-4EC9-A180-0F35901FB050}" type="presOf" srcId="{7B539C36-92D6-486A-8C65-95F5F5ED8B43}" destId="{B21DC3BE-9B86-4DAE-8E9D-AB0A2951A441}" srcOrd="0" destOrd="0" presId="urn:microsoft.com/office/officeart/2005/8/layout/list1"/>
    <dgm:cxn modelId="{B1674AF2-6FD2-4BE6-9D01-459B6D1C303A}" type="presOf" srcId="{95D2CF45-9298-4CF1-A93C-2C9C699699B0}" destId="{30B4AF94-4D01-4AD9-B148-D17FEC598259}" srcOrd="0" destOrd="0" presId="urn:microsoft.com/office/officeart/2005/8/layout/list1"/>
    <dgm:cxn modelId="{49A5DA29-8720-48D8-A0BE-9F09DA08014B}" srcId="{95D2CF45-9298-4CF1-A93C-2C9C699699B0}" destId="{7B539C36-92D6-486A-8C65-95F5F5ED8B43}" srcOrd="0" destOrd="0" parTransId="{E791A83B-05AD-4FF9-AF00-D6B4BB6BE5A9}" sibTransId="{822C9520-21E5-479C-AB7A-8BCDB9D23B90}"/>
    <dgm:cxn modelId="{9764C254-C247-4183-9AE3-DD3A72378F10}" srcId="{95D2CF45-9298-4CF1-A93C-2C9C699699B0}" destId="{A42075EC-59AC-4213-9191-363DD09E9FFD}" srcOrd="1" destOrd="0" parTransId="{1DDF9948-3214-4376-BB0C-A663A39936C8}" sibTransId="{4CD8F2D5-3BA8-4EB2-AEE2-57B1A4DFFE5A}"/>
    <dgm:cxn modelId="{EF19C607-A064-4359-B1A7-193372C2B497}" type="presOf" srcId="{8E302BD3-26CC-4C6D-94C8-78C65CAE2BC6}" destId="{27755B99-D1BE-4926-A17B-B63045DC2526}" srcOrd="0" destOrd="0" presId="urn:microsoft.com/office/officeart/2005/8/layout/list1"/>
    <dgm:cxn modelId="{5256C639-3169-4C98-AFE7-D5DCD79BC2F0}" type="presOf" srcId="{8E302BD3-26CC-4C6D-94C8-78C65CAE2BC6}" destId="{B71AA442-0A4F-4FAF-ADC1-CA46B531C65C}" srcOrd="1" destOrd="0" presId="urn:microsoft.com/office/officeart/2005/8/layout/list1"/>
    <dgm:cxn modelId="{7DA6444A-ADF0-4A50-B3AD-037D05E1238A}" srcId="{95D2CF45-9298-4CF1-A93C-2C9C699699B0}" destId="{8E302BD3-26CC-4C6D-94C8-78C65CAE2BC6}" srcOrd="4" destOrd="0" parTransId="{CE45A1BC-2B26-417E-8AE2-8FA516725CC7}" sibTransId="{58A0DBB8-C305-4E26-92B4-9833C3B46947}"/>
    <dgm:cxn modelId="{35B8CE8C-D31A-4B2F-9D99-8142CAF586B0}" type="presOf" srcId="{A42075EC-59AC-4213-9191-363DD09E9FFD}" destId="{CE0109A8-58DA-4943-BF74-C89FC0541606}" srcOrd="0" destOrd="0" presId="urn:microsoft.com/office/officeart/2005/8/layout/list1"/>
    <dgm:cxn modelId="{1FB18404-4CAF-4882-B620-75C8FF9FFFA3}" type="presOf" srcId="{1C9B5E29-D763-4F8F-93E9-98773F8A576D}" destId="{2BD3AF34-C70C-4C04-AE30-0F572347B250}" srcOrd="1" destOrd="0" presId="urn:microsoft.com/office/officeart/2005/8/layout/list1"/>
    <dgm:cxn modelId="{4714E8B0-08DB-4419-A373-1D33D4199D72}" type="presOf" srcId="{41D9CEE5-1ADB-4F86-9EBA-0E0020A77749}" destId="{6F161522-6400-412A-9F83-D5BFA22236FB}" srcOrd="1" destOrd="0" presId="urn:microsoft.com/office/officeart/2005/8/layout/list1"/>
    <dgm:cxn modelId="{EBD0DDA4-9358-46B3-AF3A-1F6456745DC4}" type="presOf" srcId="{1C9B5E29-D763-4F8F-93E9-98773F8A576D}" destId="{490AD9ED-9047-43A6-983C-E948191ADD3B}" srcOrd="0" destOrd="0" presId="urn:microsoft.com/office/officeart/2005/8/layout/list1"/>
    <dgm:cxn modelId="{3B0F39B9-061A-4B8E-AC96-BAF624B9A344}" type="presOf" srcId="{41D9CEE5-1ADB-4F86-9EBA-0E0020A77749}" destId="{104F63A9-F338-47BD-94EF-CC0629975C73}" srcOrd="0" destOrd="0" presId="urn:microsoft.com/office/officeart/2005/8/layout/list1"/>
    <dgm:cxn modelId="{3482ED79-31F5-49C6-B022-2EF4A125C4F7}" type="presParOf" srcId="{30B4AF94-4D01-4AD9-B148-D17FEC598259}" destId="{CBF61A01-438F-46D1-8662-A3CE21AAE755}" srcOrd="0" destOrd="0" presId="urn:microsoft.com/office/officeart/2005/8/layout/list1"/>
    <dgm:cxn modelId="{54C9BECC-4D32-4868-BE2C-9BF112FC6A40}" type="presParOf" srcId="{CBF61A01-438F-46D1-8662-A3CE21AAE755}" destId="{B21DC3BE-9B86-4DAE-8E9D-AB0A2951A441}" srcOrd="0" destOrd="0" presId="urn:microsoft.com/office/officeart/2005/8/layout/list1"/>
    <dgm:cxn modelId="{3E9BBE31-26B8-4764-B521-E408DB084385}" type="presParOf" srcId="{CBF61A01-438F-46D1-8662-A3CE21AAE755}" destId="{78D8A019-DFB1-4E38-9CBA-0E3157D07843}" srcOrd="1" destOrd="0" presId="urn:microsoft.com/office/officeart/2005/8/layout/list1"/>
    <dgm:cxn modelId="{78FD3EA2-6253-4A0D-B01F-35EBE3A23D27}" type="presParOf" srcId="{30B4AF94-4D01-4AD9-B148-D17FEC598259}" destId="{F1AB554F-151E-4C1B-BECE-F88363D67AFF}" srcOrd="1" destOrd="0" presId="urn:microsoft.com/office/officeart/2005/8/layout/list1"/>
    <dgm:cxn modelId="{ACCD924C-43C8-4A1F-A08E-16B0DD95B394}" type="presParOf" srcId="{30B4AF94-4D01-4AD9-B148-D17FEC598259}" destId="{8630B83D-8529-4863-8F7F-B796FB01EDF5}" srcOrd="2" destOrd="0" presId="urn:microsoft.com/office/officeart/2005/8/layout/list1"/>
    <dgm:cxn modelId="{CB0CFD0E-0D3B-4A48-9D54-5481496C28A7}" type="presParOf" srcId="{30B4AF94-4D01-4AD9-B148-D17FEC598259}" destId="{83D095A7-91E4-4352-8012-D8A4E16A726F}" srcOrd="3" destOrd="0" presId="urn:microsoft.com/office/officeart/2005/8/layout/list1"/>
    <dgm:cxn modelId="{28A99E5B-9296-486F-91A9-1684546E93BB}" type="presParOf" srcId="{30B4AF94-4D01-4AD9-B148-D17FEC598259}" destId="{4E775B7C-719A-43C5-80CC-406B544289FF}" srcOrd="4" destOrd="0" presId="urn:microsoft.com/office/officeart/2005/8/layout/list1"/>
    <dgm:cxn modelId="{46CD67CC-A002-4BA3-A54C-F368C4EA1F8A}" type="presParOf" srcId="{4E775B7C-719A-43C5-80CC-406B544289FF}" destId="{CE0109A8-58DA-4943-BF74-C89FC0541606}" srcOrd="0" destOrd="0" presId="urn:microsoft.com/office/officeart/2005/8/layout/list1"/>
    <dgm:cxn modelId="{8C38F99D-FA62-4D47-9A43-B0FB84C37DA5}" type="presParOf" srcId="{4E775B7C-719A-43C5-80CC-406B544289FF}" destId="{856E36DE-26FE-4E26-9B64-A217F5844D7E}" srcOrd="1" destOrd="0" presId="urn:microsoft.com/office/officeart/2005/8/layout/list1"/>
    <dgm:cxn modelId="{7368CA35-85E1-411E-AEE3-BE675EA91D8A}" type="presParOf" srcId="{30B4AF94-4D01-4AD9-B148-D17FEC598259}" destId="{6FBC423E-3553-4ADE-86F1-EB854A235B8E}" srcOrd="5" destOrd="0" presId="urn:microsoft.com/office/officeart/2005/8/layout/list1"/>
    <dgm:cxn modelId="{FE5E18D8-58C7-4DFD-B3D0-AEC8E7CD39C8}" type="presParOf" srcId="{30B4AF94-4D01-4AD9-B148-D17FEC598259}" destId="{4BD426C4-41FA-4D3E-AE64-4B2D6484F4A2}" srcOrd="6" destOrd="0" presId="urn:microsoft.com/office/officeart/2005/8/layout/list1"/>
    <dgm:cxn modelId="{16955666-1102-4D43-BEB1-CFB4859A06DD}" type="presParOf" srcId="{30B4AF94-4D01-4AD9-B148-D17FEC598259}" destId="{446A3EB1-272B-4BB3-9801-F1B2840B40BD}" srcOrd="7" destOrd="0" presId="urn:microsoft.com/office/officeart/2005/8/layout/list1"/>
    <dgm:cxn modelId="{98A02305-AA6A-4D2A-827D-A4760894BE7D}" type="presParOf" srcId="{30B4AF94-4D01-4AD9-B148-D17FEC598259}" destId="{BD6ABBA4-D38A-4FB4-8368-54943408CAE1}" srcOrd="8" destOrd="0" presId="urn:microsoft.com/office/officeart/2005/8/layout/list1"/>
    <dgm:cxn modelId="{B3B906A8-A022-4A68-A4BE-713F6606A7FA}" type="presParOf" srcId="{BD6ABBA4-D38A-4FB4-8368-54943408CAE1}" destId="{490AD9ED-9047-43A6-983C-E948191ADD3B}" srcOrd="0" destOrd="0" presId="urn:microsoft.com/office/officeart/2005/8/layout/list1"/>
    <dgm:cxn modelId="{4DED190C-FDC1-4711-B4ED-0B49A09A8D5D}" type="presParOf" srcId="{BD6ABBA4-D38A-4FB4-8368-54943408CAE1}" destId="{2BD3AF34-C70C-4C04-AE30-0F572347B250}" srcOrd="1" destOrd="0" presId="urn:microsoft.com/office/officeart/2005/8/layout/list1"/>
    <dgm:cxn modelId="{F727FB9B-0934-42FE-A812-F3263F0885AA}" type="presParOf" srcId="{30B4AF94-4D01-4AD9-B148-D17FEC598259}" destId="{0E739D30-641D-41AE-949F-CC2BC5E458A1}" srcOrd="9" destOrd="0" presId="urn:microsoft.com/office/officeart/2005/8/layout/list1"/>
    <dgm:cxn modelId="{87D1E091-E0E1-4FB9-A73A-8A2B871F9B0B}" type="presParOf" srcId="{30B4AF94-4D01-4AD9-B148-D17FEC598259}" destId="{5DB657C8-9698-4F81-9F77-F4A38D1FF7B8}" srcOrd="10" destOrd="0" presId="urn:microsoft.com/office/officeart/2005/8/layout/list1"/>
    <dgm:cxn modelId="{F7BA1037-B2AB-4C79-8F6A-41D2C6334FF2}" type="presParOf" srcId="{30B4AF94-4D01-4AD9-B148-D17FEC598259}" destId="{3E82C26F-5B8D-48A6-AA8E-E37DEBB743CF}" srcOrd="11" destOrd="0" presId="urn:microsoft.com/office/officeart/2005/8/layout/list1"/>
    <dgm:cxn modelId="{FD32D802-0FC8-431A-AC0A-1A3BE09FF776}" type="presParOf" srcId="{30B4AF94-4D01-4AD9-B148-D17FEC598259}" destId="{8D05DD96-8C63-49E3-A076-E827C376A057}" srcOrd="12" destOrd="0" presId="urn:microsoft.com/office/officeart/2005/8/layout/list1"/>
    <dgm:cxn modelId="{C80DB474-E1A9-4999-A722-7A9035BF4AA9}" type="presParOf" srcId="{8D05DD96-8C63-49E3-A076-E827C376A057}" destId="{104F63A9-F338-47BD-94EF-CC0629975C73}" srcOrd="0" destOrd="0" presId="urn:microsoft.com/office/officeart/2005/8/layout/list1"/>
    <dgm:cxn modelId="{216E6C7C-4AA4-4750-98F9-498E6860E09C}" type="presParOf" srcId="{8D05DD96-8C63-49E3-A076-E827C376A057}" destId="{6F161522-6400-412A-9F83-D5BFA22236FB}" srcOrd="1" destOrd="0" presId="urn:microsoft.com/office/officeart/2005/8/layout/list1"/>
    <dgm:cxn modelId="{6A4B849B-F71B-4BED-9863-F008966DE470}" type="presParOf" srcId="{30B4AF94-4D01-4AD9-B148-D17FEC598259}" destId="{5FB403C1-CE66-4E4A-B2E4-804C5BE15BAB}" srcOrd="13" destOrd="0" presId="urn:microsoft.com/office/officeart/2005/8/layout/list1"/>
    <dgm:cxn modelId="{18267EAA-486B-4DC6-9910-0868E9159C06}" type="presParOf" srcId="{30B4AF94-4D01-4AD9-B148-D17FEC598259}" destId="{B8060038-8ABF-4AB5-9056-8B7EF59307DD}" srcOrd="14" destOrd="0" presId="urn:microsoft.com/office/officeart/2005/8/layout/list1"/>
    <dgm:cxn modelId="{DD3B60B7-EB72-4E0C-8FA4-9B7AE38668B4}" type="presParOf" srcId="{30B4AF94-4D01-4AD9-B148-D17FEC598259}" destId="{B6702C7C-D9BC-46E9-B255-EE8DE95CAA86}" srcOrd="15" destOrd="0" presId="urn:microsoft.com/office/officeart/2005/8/layout/list1"/>
    <dgm:cxn modelId="{89312B3F-1C9E-4437-AFA9-03406FDB56F2}" type="presParOf" srcId="{30B4AF94-4D01-4AD9-B148-D17FEC598259}" destId="{2A53E1A4-94E7-466F-84BF-580D6404DF63}" srcOrd="16" destOrd="0" presId="urn:microsoft.com/office/officeart/2005/8/layout/list1"/>
    <dgm:cxn modelId="{AA02DD8E-7879-4040-A006-08466296B478}" type="presParOf" srcId="{2A53E1A4-94E7-466F-84BF-580D6404DF63}" destId="{27755B99-D1BE-4926-A17B-B63045DC2526}" srcOrd="0" destOrd="0" presId="urn:microsoft.com/office/officeart/2005/8/layout/list1"/>
    <dgm:cxn modelId="{00BDD6AD-21C5-48F7-95E9-2F718D28FB0F}" type="presParOf" srcId="{2A53E1A4-94E7-466F-84BF-580D6404DF63}" destId="{B71AA442-0A4F-4FAF-ADC1-CA46B531C65C}" srcOrd="1" destOrd="0" presId="urn:microsoft.com/office/officeart/2005/8/layout/list1"/>
    <dgm:cxn modelId="{E5AE99C7-604C-4551-96D8-F32CD4DB4A69}" type="presParOf" srcId="{30B4AF94-4D01-4AD9-B148-D17FEC598259}" destId="{2935724F-5514-4998-BF74-E2404F558DE1}" srcOrd="17" destOrd="0" presId="urn:microsoft.com/office/officeart/2005/8/layout/list1"/>
    <dgm:cxn modelId="{96E093E1-89D0-4B16-ABED-6BF5C82AFA9A}" type="presParOf" srcId="{30B4AF94-4D01-4AD9-B148-D17FEC598259}" destId="{F939CE2E-6DC8-46BC-9511-3DC0DB851F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8F647-F839-4DED-9689-CA6C69ACBA8F}" type="doc">
      <dgm:prSet loTypeId="urn:microsoft.com/office/officeart/2008/layout/AlternatingHexagons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F205B94-BFE4-41D9-8F93-2A04F9092AE5}">
      <dgm:prSet phldrT="[Texte]"/>
      <dgm:spPr/>
      <dgm:t>
        <a:bodyPr/>
        <a:lstStyle/>
        <a:p>
          <a:r>
            <a:rPr lang="fr-FR" dirty="0" smtClean="0"/>
            <a:t>GRN159</a:t>
          </a:r>
          <a:endParaRPr lang="fr-FR" dirty="0"/>
        </a:p>
      </dgm:t>
    </dgm:pt>
    <dgm:pt modelId="{3C2F8682-A0BF-4F57-A7DD-EC6B2BFB5932}" type="parTrans" cxnId="{2E0C3252-D57F-416A-A322-918B389AF248}">
      <dgm:prSet/>
      <dgm:spPr/>
      <dgm:t>
        <a:bodyPr/>
        <a:lstStyle/>
        <a:p>
          <a:endParaRPr lang="fr-FR"/>
        </a:p>
      </dgm:t>
    </dgm:pt>
    <dgm:pt modelId="{149A1CD8-C008-4635-971C-CF92E3A772CA}" type="sibTrans" cxnId="{2E0C3252-D57F-416A-A322-918B389AF248}">
      <dgm:prSet/>
      <dgm:spPr/>
      <dgm:t>
        <a:bodyPr/>
        <a:lstStyle/>
        <a:p>
          <a:r>
            <a:rPr lang="fr-FR" dirty="0" smtClean="0"/>
            <a:t>GRN160</a:t>
          </a:r>
          <a:endParaRPr lang="fr-FR" dirty="0"/>
        </a:p>
      </dgm:t>
    </dgm:pt>
    <dgm:pt modelId="{4549A9BD-C0EC-4A1D-92A7-F52B96628F72}">
      <dgm:prSet phldrT="[Texte]"/>
      <dgm:spPr/>
      <dgm:t>
        <a:bodyPr/>
        <a:lstStyle/>
        <a:p>
          <a:r>
            <a:rPr lang="fr-FR" dirty="0" smtClean="0"/>
            <a:t>GRN161</a:t>
          </a:r>
          <a:endParaRPr lang="fr-FR" dirty="0"/>
        </a:p>
      </dgm:t>
    </dgm:pt>
    <dgm:pt modelId="{9FE692CE-74D6-4492-AD4C-0D42AB5B3111}" type="parTrans" cxnId="{D91F2BDA-25A5-4630-A63F-6BF32E531F06}">
      <dgm:prSet/>
      <dgm:spPr/>
      <dgm:t>
        <a:bodyPr/>
        <a:lstStyle/>
        <a:p>
          <a:endParaRPr lang="fr-FR"/>
        </a:p>
      </dgm:t>
    </dgm:pt>
    <dgm:pt modelId="{F795A7C0-F2E3-4184-8DAF-BDFA435BFE8D}" type="sibTrans" cxnId="{D91F2BDA-25A5-4630-A63F-6BF32E531F06}">
      <dgm:prSet/>
      <dgm:spPr/>
      <dgm:t>
        <a:bodyPr/>
        <a:lstStyle/>
        <a:p>
          <a:r>
            <a:rPr lang="fr-FR" dirty="0" smtClean="0"/>
            <a:t>GRN162</a:t>
          </a:r>
          <a:endParaRPr lang="fr-FR" dirty="0"/>
        </a:p>
      </dgm:t>
    </dgm:pt>
    <dgm:pt modelId="{128FFC74-3318-4995-9A46-255073D90D37}">
      <dgm:prSet phldrT="[Texte]"/>
      <dgm:spPr/>
      <dgm:t>
        <a:bodyPr/>
        <a:lstStyle/>
        <a:p>
          <a:r>
            <a:rPr lang="fr-FR" dirty="0" smtClean="0"/>
            <a:t>GRN165</a:t>
          </a:r>
          <a:endParaRPr lang="fr-FR" dirty="0"/>
        </a:p>
      </dgm:t>
    </dgm:pt>
    <dgm:pt modelId="{C57EC7C4-ADCD-4DC1-92A4-2E01DF9146A2}" type="parTrans" cxnId="{A40A0779-4B33-4F00-8172-2F46EE37ABDE}">
      <dgm:prSet/>
      <dgm:spPr/>
      <dgm:t>
        <a:bodyPr/>
        <a:lstStyle/>
        <a:p>
          <a:endParaRPr lang="fr-FR"/>
        </a:p>
      </dgm:t>
    </dgm:pt>
    <dgm:pt modelId="{5A09D85D-25EE-4B02-9F91-EB6A24BDDFF2}" type="sibTrans" cxnId="{A40A0779-4B33-4F00-8172-2F46EE37ABDE}">
      <dgm:prSet/>
      <dgm:spPr/>
      <dgm:t>
        <a:bodyPr/>
        <a:lstStyle/>
        <a:p>
          <a:r>
            <a:rPr lang="fr-FR" dirty="0" smtClean="0"/>
            <a:t>GRN163</a:t>
          </a:r>
          <a:endParaRPr lang="fr-FR" dirty="0"/>
        </a:p>
      </dgm:t>
    </dgm:pt>
    <dgm:pt modelId="{1C9F169A-C303-459A-BBD9-48827582E831}" type="pres">
      <dgm:prSet presAssocID="{6A68F647-F839-4DED-9689-CA6C69ACBA8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43FD291-F6B9-4C52-86A4-9C109546E552}" type="pres">
      <dgm:prSet presAssocID="{1F205B94-BFE4-41D9-8F93-2A04F9092AE5}" presName="composite" presStyleCnt="0"/>
      <dgm:spPr/>
      <dgm:t>
        <a:bodyPr/>
        <a:lstStyle/>
        <a:p>
          <a:endParaRPr lang="fr-FR"/>
        </a:p>
      </dgm:t>
    </dgm:pt>
    <dgm:pt modelId="{3CD15E2F-21E7-4F87-B7C2-800C40E721CB}" type="pres">
      <dgm:prSet presAssocID="{1F205B94-BFE4-41D9-8F93-2A04F9092A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1EE52-DD66-45C2-A4A8-C6C0D18D1085}" type="pres">
      <dgm:prSet presAssocID="{1F205B94-BFE4-41D9-8F93-2A04F9092A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95DFA-51EF-4EEF-A359-EADFB4969B08}" type="pres">
      <dgm:prSet presAssocID="{1F205B94-BFE4-41D9-8F93-2A04F9092AE5}" presName="BalanceSpacing" presStyleCnt="0"/>
      <dgm:spPr/>
      <dgm:t>
        <a:bodyPr/>
        <a:lstStyle/>
        <a:p>
          <a:endParaRPr lang="fr-FR"/>
        </a:p>
      </dgm:t>
    </dgm:pt>
    <dgm:pt modelId="{F974D66D-367F-45D7-A588-D8466A06FCF1}" type="pres">
      <dgm:prSet presAssocID="{1F205B94-BFE4-41D9-8F93-2A04F9092AE5}" presName="BalanceSpacing1" presStyleCnt="0"/>
      <dgm:spPr/>
      <dgm:t>
        <a:bodyPr/>
        <a:lstStyle/>
        <a:p>
          <a:endParaRPr lang="fr-FR"/>
        </a:p>
      </dgm:t>
    </dgm:pt>
    <dgm:pt modelId="{50DF8A33-3DD7-4768-8CCA-C99F1B3FBBC5}" type="pres">
      <dgm:prSet presAssocID="{149A1CD8-C008-4635-971C-CF92E3A772CA}" presName="Accent1Text" presStyleLbl="node1" presStyleIdx="1" presStyleCnt="6"/>
      <dgm:spPr/>
      <dgm:t>
        <a:bodyPr/>
        <a:lstStyle/>
        <a:p>
          <a:endParaRPr lang="fr-FR"/>
        </a:p>
      </dgm:t>
    </dgm:pt>
    <dgm:pt modelId="{B5E86F49-6578-4A9E-A9BF-13B12B9B6963}" type="pres">
      <dgm:prSet presAssocID="{149A1CD8-C008-4635-971C-CF92E3A772CA}" presName="spaceBetweenRectangles" presStyleCnt="0"/>
      <dgm:spPr/>
      <dgm:t>
        <a:bodyPr/>
        <a:lstStyle/>
        <a:p>
          <a:endParaRPr lang="fr-FR"/>
        </a:p>
      </dgm:t>
    </dgm:pt>
    <dgm:pt modelId="{EE88D800-645B-4A58-AE93-E9C34CF1AC2C}" type="pres">
      <dgm:prSet presAssocID="{4549A9BD-C0EC-4A1D-92A7-F52B96628F72}" presName="composite" presStyleCnt="0"/>
      <dgm:spPr/>
      <dgm:t>
        <a:bodyPr/>
        <a:lstStyle/>
        <a:p>
          <a:endParaRPr lang="fr-FR"/>
        </a:p>
      </dgm:t>
    </dgm:pt>
    <dgm:pt modelId="{CC7F7DCB-853F-440D-ABD5-60F2BC73C417}" type="pres">
      <dgm:prSet presAssocID="{4549A9BD-C0EC-4A1D-92A7-F52B96628F7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E8088-1669-4DEE-8AC4-6F7479002A18}" type="pres">
      <dgm:prSet presAssocID="{4549A9BD-C0EC-4A1D-92A7-F52B96628F7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32C25D-9A05-41F2-9AD5-702020E139B5}" type="pres">
      <dgm:prSet presAssocID="{4549A9BD-C0EC-4A1D-92A7-F52B96628F72}" presName="BalanceSpacing" presStyleCnt="0"/>
      <dgm:spPr/>
      <dgm:t>
        <a:bodyPr/>
        <a:lstStyle/>
        <a:p>
          <a:endParaRPr lang="fr-FR"/>
        </a:p>
      </dgm:t>
    </dgm:pt>
    <dgm:pt modelId="{78EC9A38-1474-4D30-BD89-6B0FAE5FABB3}" type="pres">
      <dgm:prSet presAssocID="{4549A9BD-C0EC-4A1D-92A7-F52B96628F72}" presName="BalanceSpacing1" presStyleCnt="0"/>
      <dgm:spPr/>
      <dgm:t>
        <a:bodyPr/>
        <a:lstStyle/>
        <a:p>
          <a:endParaRPr lang="fr-FR"/>
        </a:p>
      </dgm:t>
    </dgm:pt>
    <dgm:pt modelId="{7E0B7C89-AA5A-4B0C-A40A-41CC80B7718A}" type="pres">
      <dgm:prSet presAssocID="{F795A7C0-F2E3-4184-8DAF-BDFA435BFE8D}" presName="Accent1Text" presStyleLbl="node1" presStyleIdx="3" presStyleCnt="6"/>
      <dgm:spPr/>
      <dgm:t>
        <a:bodyPr/>
        <a:lstStyle/>
        <a:p>
          <a:endParaRPr lang="fr-FR"/>
        </a:p>
      </dgm:t>
    </dgm:pt>
    <dgm:pt modelId="{EAF71FFD-6096-4941-8B47-A9AAB4592042}" type="pres">
      <dgm:prSet presAssocID="{F795A7C0-F2E3-4184-8DAF-BDFA435BFE8D}" presName="spaceBetweenRectangles" presStyleCnt="0"/>
      <dgm:spPr/>
      <dgm:t>
        <a:bodyPr/>
        <a:lstStyle/>
        <a:p>
          <a:endParaRPr lang="fr-FR"/>
        </a:p>
      </dgm:t>
    </dgm:pt>
    <dgm:pt modelId="{B2C04B48-35D4-476E-95E7-9F5BF90D0CFB}" type="pres">
      <dgm:prSet presAssocID="{128FFC74-3318-4995-9A46-255073D90D37}" presName="composite" presStyleCnt="0"/>
      <dgm:spPr/>
      <dgm:t>
        <a:bodyPr/>
        <a:lstStyle/>
        <a:p>
          <a:endParaRPr lang="fr-FR"/>
        </a:p>
      </dgm:t>
    </dgm:pt>
    <dgm:pt modelId="{02BCB614-E79A-49EE-864C-1267C3CDBE49}" type="pres">
      <dgm:prSet presAssocID="{128FFC74-3318-4995-9A46-255073D90D3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774D8A-C38A-482B-848F-4BCA9F59F29D}" type="pres">
      <dgm:prSet presAssocID="{128FFC74-3318-4995-9A46-255073D90D3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C0D8C0-3F21-4571-AB70-3CE5F09493ED}" type="pres">
      <dgm:prSet presAssocID="{128FFC74-3318-4995-9A46-255073D90D37}" presName="BalanceSpacing" presStyleCnt="0"/>
      <dgm:spPr/>
      <dgm:t>
        <a:bodyPr/>
        <a:lstStyle/>
        <a:p>
          <a:endParaRPr lang="fr-FR"/>
        </a:p>
      </dgm:t>
    </dgm:pt>
    <dgm:pt modelId="{71D6B147-3030-4EC7-B494-29E1A016B1AA}" type="pres">
      <dgm:prSet presAssocID="{128FFC74-3318-4995-9A46-255073D90D37}" presName="BalanceSpacing1" presStyleCnt="0"/>
      <dgm:spPr/>
      <dgm:t>
        <a:bodyPr/>
        <a:lstStyle/>
        <a:p>
          <a:endParaRPr lang="fr-FR"/>
        </a:p>
      </dgm:t>
    </dgm:pt>
    <dgm:pt modelId="{03810F60-3B6E-4CC4-9411-EF26255DED36}" type="pres">
      <dgm:prSet presAssocID="{5A09D85D-25EE-4B02-9F91-EB6A24BDDFF2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441D462F-FDF2-40AC-B560-EE3C49F92B69}" type="presOf" srcId="{4549A9BD-C0EC-4A1D-92A7-F52B96628F72}" destId="{CC7F7DCB-853F-440D-ABD5-60F2BC73C417}" srcOrd="0" destOrd="0" presId="urn:microsoft.com/office/officeart/2008/layout/AlternatingHexagons"/>
    <dgm:cxn modelId="{6D6F0C5C-C83D-4929-9137-0B48B93A658C}" type="presOf" srcId="{5A09D85D-25EE-4B02-9F91-EB6A24BDDFF2}" destId="{03810F60-3B6E-4CC4-9411-EF26255DED36}" srcOrd="0" destOrd="0" presId="urn:microsoft.com/office/officeart/2008/layout/AlternatingHexagons"/>
    <dgm:cxn modelId="{A4AA3678-08CC-4C17-B4D3-7EF80CD66F54}" type="presOf" srcId="{128FFC74-3318-4995-9A46-255073D90D37}" destId="{02BCB614-E79A-49EE-864C-1267C3CDBE49}" srcOrd="0" destOrd="0" presId="urn:microsoft.com/office/officeart/2008/layout/AlternatingHexagons"/>
    <dgm:cxn modelId="{15525B40-EB9B-4001-B63F-B195ABFC6563}" type="presOf" srcId="{F795A7C0-F2E3-4184-8DAF-BDFA435BFE8D}" destId="{7E0B7C89-AA5A-4B0C-A40A-41CC80B7718A}" srcOrd="0" destOrd="0" presId="urn:microsoft.com/office/officeart/2008/layout/AlternatingHexagons"/>
    <dgm:cxn modelId="{36A8A4E2-EEF6-433E-B71A-94E942B605F2}" type="presOf" srcId="{149A1CD8-C008-4635-971C-CF92E3A772CA}" destId="{50DF8A33-3DD7-4768-8CCA-C99F1B3FBBC5}" srcOrd="0" destOrd="0" presId="urn:microsoft.com/office/officeart/2008/layout/AlternatingHexagons"/>
    <dgm:cxn modelId="{D91F2BDA-25A5-4630-A63F-6BF32E531F06}" srcId="{6A68F647-F839-4DED-9689-CA6C69ACBA8F}" destId="{4549A9BD-C0EC-4A1D-92A7-F52B96628F72}" srcOrd="1" destOrd="0" parTransId="{9FE692CE-74D6-4492-AD4C-0D42AB5B3111}" sibTransId="{F795A7C0-F2E3-4184-8DAF-BDFA435BFE8D}"/>
    <dgm:cxn modelId="{195E72A4-B92F-4C14-8A6C-7EEEC7320441}" type="presOf" srcId="{6A68F647-F839-4DED-9689-CA6C69ACBA8F}" destId="{1C9F169A-C303-459A-BBD9-48827582E831}" srcOrd="0" destOrd="0" presId="urn:microsoft.com/office/officeart/2008/layout/AlternatingHexagons"/>
    <dgm:cxn modelId="{A40A0779-4B33-4F00-8172-2F46EE37ABDE}" srcId="{6A68F647-F839-4DED-9689-CA6C69ACBA8F}" destId="{128FFC74-3318-4995-9A46-255073D90D37}" srcOrd="2" destOrd="0" parTransId="{C57EC7C4-ADCD-4DC1-92A4-2E01DF9146A2}" sibTransId="{5A09D85D-25EE-4B02-9F91-EB6A24BDDFF2}"/>
    <dgm:cxn modelId="{2E0C3252-D57F-416A-A322-918B389AF248}" srcId="{6A68F647-F839-4DED-9689-CA6C69ACBA8F}" destId="{1F205B94-BFE4-41D9-8F93-2A04F9092AE5}" srcOrd="0" destOrd="0" parTransId="{3C2F8682-A0BF-4F57-A7DD-EC6B2BFB5932}" sibTransId="{149A1CD8-C008-4635-971C-CF92E3A772CA}"/>
    <dgm:cxn modelId="{5812B799-2E0A-4253-9A74-4CFEB71A4697}" type="presOf" srcId="{1F205B94-BFE4-41D9-8F93-2A04F9092AE5}" destId="{3CD15E2F-21E7-4F87-B7C2-800C40E721CB}" srcOrd="0" destOrd="0" presId="urn:microsoft.com/office/officeart/2008/layout/AlternatingHexagons"/>
    <dgm:cxn modelId="{FB836F27-1721-4B44-8560-945E45C6C85B}" type="presParOf" srcId="{1C9F169A-C303-459A-BBD9-48827582E831}" destId="{243FD291-F6B9-4C52-86A4-9C109546E552}" srcOrd="0" destOrd="0" presId="urn:microsoft.com/office/officeart/2008/layout/AlternatingHexagons"/>
    <dgm:cxn modelId="{93FC2D1D-F341-4080-90BB-42496C04F5BA}" type="presParOf" srcId="{243FD291-F6B9-4C52-86A4-9C109546E552}" destId="{3CD15E2F-21E7-4F87-B7C2-800C40E721CB}" srcOrd="0" destOrd="0" presId="urn:microsoft.com/office/officeart/2008/layout/AlternatingHexagons"/>
    <dgm:cxn modelId="{80EB391D-5F67-45FA-B920-59BF120C1259}" type="presParOf" srcId="{243FD291-F6B9-4C52-86A4-9C109546E552}" destId="{9E41EE52-DD66-45C2-A4A8-C6C0D18D1085}" srcOrd="1" destOrd="0" presId="urn:microsoft.com/office/officeart/2008/layout/AlternatingHexagons"/>
    <dgm:cxn modelId="{88C0BC6E-88BB-4B70-98DC-F9E0531315F3}" type="presParOf" srcId="{243FD291-F6B9-4C52-86A4-9C109546E552}" destId="{C7C95DFA-51EF-4EEF-A359-EADFB4969B08}" srcOrd="2" destOrd="0" presId="urn:microsoft.com/office/officeart/2008/layout/AlternatingHexagons"/>
    <dgm:cxn modelId="{A9E6371E-FEF0-4C14-9BA8-5820E4346873}" type="presParOf" srcId="{243FD291-F6B9-4C52-86A4-9C109546E552}" destId="{F974D66D-367F-45D7-A588-D8466A06FCF1}" srcOrd="3" destOrd="0" presId="urn:microsoft.com/office/officeart/2008/layout/AlternatingHexagons"/>
    <dgm:cxn modelId="{D83F6022-183D-4024-942B-31425AF5A7EC}" type="presParOf" srcId="{243FD291-F6B9-4C52-86A4-9C109546E552}" destId="{50DF8A33-3DD7-4768-8CCA-C99F1B3FBBC5}" srcOrd="4" destOrd="0" presId="urn:microsoft.com/office/officeart/2008/layout/AlternatingHexagons"/>
    <dgm:cxn modelId="{A2AC611E-5D51-405D-8DC3-9E229783076A}" type="presParOf" srcId="{1C9F169A-C303-459A-BBD9-48827582E831}" destId="{B5E86F49-6578-4A9E-A9BF-13B12B9B6963}" srcOrd="1" destOrd="0" presId="urn:microsoft.com/office/officeart/2008/layout/AlternatingHexagons"/>
    <dgm:cxn modelId="{052C3502-62EC-441C-B8A7-835333BB8A8D}" type="presParOf" srcId="{1C9F169A-C303-459A-BBD9-48827582E831}" destId="{EE88D800-645B-4A58-AE93-E9C34CF1AC2C}" srcOrd="2" destOrd="0" presId="urn:microsoft.com/office/officeart/2008/layout/AlternatingHexagons"/>
    <dgm:cxn modelId="{6A44463A-28E7-4CC8-A5D7-D2EC4CAF726F}" type="presParOf" srcId="{EE88D800-645B-4A58-AE93-E9C34CF1AC2C}" destId="{CC7F7DCB-853F-440D-ABD5-60F2BC73C417}" srcOrd="0" destOrd="0" presId="urn:microsoft.com/office/officeart/2008/layout/AlternatingHexagons"/>
    <dgm:cxn modelId="{5E9A5464-4A0F-4F62-90DA-AAACFFC50A83}" type="presParOf" srcId="{EE88D800-645B-4A58-AE93-E9C34CF1AC2C}" destId="{753E8088-1669-4DEE-8AC4-6F7479002A18}" srcOrd="1" destOrd="0" presId="urn:microsoft.com/office/officeart/2008/layout/AlternatingHexagons"/>
    <dgm:cxn modelId="{1459BD36-40FB-41B0-834B-3F88CB3AC814}" type="presParOf" srcId="{EE88D800-645B-4A58-AE93-E9C34CF1AC2C}" destId="{7F32C25D-9A05-41F2-9AD5-702020E139B5}" srcOrd="2" destOrd="0" presId="urn:microsoft.com/office/officeart/2008/layout/AlternatingHexagons"/>
    <dgm:cxn modelId="{4289F1D5-64D0-4CE7-8EED-B48BA76580A0}" type="presParOf" srcId="{EE88D800-645B-4A58-AE93-E9C34CF1AC2C}" destId="{78EC9A38-1474-4D30-BD89-6B0FAE5FABB3}" srcOrd="3" destOrd="0" presId="urn:microsoft.com/office/officeart/2008/layout/AlternatingHexagons"/>
    <dgm:cxn modelId="{2E71C012-E88F-4D5C-93B6-919BDDD8B3FC}" type="presParOf" srcId="{EE88D800-645B-4A58-AE93-E9C34CF1AC2C}" destId="{7E0B7C89-AA5A-4B0C-A40A-41CC80B7718A}" srcOrd="4" destOrd="0" presId="urn:microsoft.com/office/officeart/2008/layout/AlternatingHexagons"/>
    <dgm:cxn modelId="{AF0A26DC-9055-4F92-9ECA-65C11D80F856}" type="presParOf" srcId="{1C9F169A-C303-459A-BBD9-48827582E831}" destId="{EAF71FFD-6096-4941-8B47-A9AAB4592042}" srcOrd="3" destOrd="0" presId="urn:microsoft.com/office/officeart/2008/layout/AlternatingHexagons"/>
    <dgm:cxn modelId="{C7765D62-557D-4B9C-B53A-299BA2C4C7AE}" type="presParOf" srcId="{1C9F169A-C303-459A-BBD9-48827582E831}" destId="{B2C04B48-35D4-476E-95E7-9F5BF90D0CFB}" srcOrd="4" destOrd="0" presId="urn:microsoft.com/office/officeart/2008/layout/AlternatingHexagons"/>
    <dgm:cxn modelId="{0C5E0F5C-B352-4048-B693-74FCAD65E4CD}" type="presParOf" srcId="{B2C04B48-35D4-476E-95E7-9F5BF90D0CFB}" destId="{02BCB614-E79A-49EE-864C-1267C3CDBE49}" srcOrd="0" destOrd="0" presId="urn:microsoft.com/office/officeart/2008/layout/AlternatingHexagons"/>
    <dgm:cxn modelId="{4EC2DCA7-1B14-4C09-9260-35C834D4B8FF}" type="presParOf" srcId="{B2C04B48-35D4-476E-95E7-9F5BF90D0CFB}" destId="{6E774D8A-C38A-482B-848F-4BCA9F59F29D}" srcOrd="1" destOrd="0" presId="urn:microsoft.com/office/officeart/2008/layout/AlternatingHexagons"/>
    <dgm:cxn modelId="{0F8EF10E-F47D-4C10-B341-2B941EC9D2D4}" type="presParOf" srcId="{B2C04B48-35D4-476E-95E7-9F5BF90D0CFB}" destId="{6BC0D8C0-3F21-4571-AB70-3CE5F09493ED}" srcOrd="2" destOrd="0" presId="urn:microsoft.com/office/officeart/2008/layout/AlternatingHexagons"/>
    <dgm:cxn modelId="{8BBAAB5A-E741-4990-B184-32608C7276C7}" type="presParOf" srcId="{B2C04B48-35D4-476E-95E7-9F5BF90D0CFB}" destId="{71D6B147-3030-4EC7-B494-29E1A016B1AA}" srcOrd="3" destOrd="0" presId="urn:microsoft.com/office/officeart/2008/layout/AlternatingHexagons"/>
    <dgm:cxn modelId="{222F5D61-EC7C-4DB7-96C3-A34C9B2B9EC4}" type="presParOf" srcId="{B2C04B48-35D4-476E-95E7-9F5BF90D0CFB}" destId="{03810F60-3B6E-4CC4-9411-EF26255DED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AE014-68DC-48FB-9D92-626B66EE1BC8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4D584FF-1DF3-4CE6-AD8D-B0C79CD34173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407DC433-E523-48AA-B469-C63E824749B1}" type="parTrans" cxnId="{FD9D248D-D6C8-4DAC-96A4-B427EEC3DC34}">
      <dgm:prSet/>
      <dgm:spPr/>
      <dgm:t>
        <a:bodyPr/>
        <a:lstStyle/>
        <a:p>
          <a:endParaRPr lang="fr-FR"/>
        </a:p>
      </dgm:t>
    </dgm:pt>
    <dgm:pt modelId="{BF572148-BE88-49E2-82A5-2E6961B615A0}" type="sibTrans" cxnId="{FD9D248D-D6C8-4DAC-96A4-B427EEC3DC34}">
      <dgm:prSet/>
      <dgm:spPr/>
      <dgm:t>
        <a:bodyPr/>
        <a:lstStyle/>
        <a:p>
          <a:endParaRPr lang="fr-FR"/>
        </a:p>
      </dgm:t>
    </dgm:pt>
    <dgm:pt modelId="{D6F03E9B-E945-45AF-BCD1-1B9A380B3680}">
      <dgm:prSet phldrT="[Texte]"/>
      <dgm:spPr/>
      <dgm:t>
        <a:bodyPr/>
        <a:lstStyle/>
        <a:p>
          <a:r>
            <a:rPr lang="fr-FR" dirty="0" smtClean="0"/>
            <a:t>distribuer nos produits sur l’ensemble du territoire </a:t>
          </a:r>
          <a:endParaRPr lang="fr-FR" dirty="0"/>
        </a:p>
      </dgm:t>
    </dgm:pt>
    <dgm:pt modelId="{7DF682AB-2D81-4331-90BB-ABED7868CEAD}" type="parTrans" cxnId="{3CB98BEF-5A92-486B-9DA1-FBD94C0DB50F}">
      <dgm:prSet/>
      <dgm:spPr/>
      <dgm:t>
        <a:bodyPr/>
        <a:lstStyle/>
        <a:p>
          <a:endParaRPr lang="fr-FR"/>
        </a:p>
      </dgm:t>
    </dgm:pt>
    <dgm:pt modelId="{E62FB8A4-E17F-4248-9030-9515E91EF271}" type="sibTrans" cxnId="{3CB98BEF-5A92-486B-9DA1-FBD94C0DB50F}">
      <dgm:prSet/>
      <dgm:spPr/>
      <dgm:t>
        <a:bodyPr/>
        <a:lstStyle/>
        <a:p>
          <a:endParaRPr lang="fr-FR"/>
        </a:p>
      </dgm:t>
    </dgm:pt>
    <dgm:pt modelId="{9B6F1A10-5500-4161-A485-08367F5B5120}">
      <dgm:prSet phldrT="[Texte]"/>
      <dgm:spPr/>
      <dgm:t>
        <a:bodyPr/>
        <a:lstStyle/>
        <a:p>
          <a:r>
            <a:rPr lang="fr-FR" dirty="0" smtClean="0"/>
            <a:t>capter de nouveaux marchés</a:t>
          </a:r>
          <a:endParaRPr lang="fr-FR" dirty="0"/>
        </a:p>
      </dgm:t>
    </dgm:pt>
    <dgm:pt modelId="{30E4F344-0B46-4444-BB2A-72F241F9A57B}" type="parTrans" cxnId="{5F671782-D883-4E87-B438-D3DAD2BA81F7}">
      <dgm:prSet/>
      <dgm:spPr/>
      <dgm:t>
        <a:bodyPr/>
        <a:lstStyle/>
        <a:p>
          <a:endParaRPr lang="fr-FR"/>
        </a:p>
      </dgm:t>
    </dgm:pt>
    <dgm:pt modelId="{712470EA-E7B8-49AD-BA9A-B2FCB8C6C841}" type="sibTrans" cxnId="{5F671782-D883-4E87-B438-D3DAD2BA81F7}">
      <dgm:prSet/>
      <dgm:spPr/>
      <dgm:t>
        <a:bodyPr/>
        <a:lstStyle/>
        <a:p>
          <a:endParaRPr lang="fr-FR"/>
        </a:p>
      </dgm:t>
    </dgm:pt>
    <dgm:pt modelId="{A2A2E1EC-C01F-48B0-B240-C2C0981E00E4}">
      <dgm:prSet phldrT="[Texte]"/>
      <dgm:spPr/>
      <dgm:t>
        <a:bodyPr/>
        <a:lstStyle/>
        <a:p>
          <a:r>
            <a:rPr lang="fr-FR" dirty="0" smtClean="0"/>
            <a:t>conséquences</a:t>
          </a:r>
          <a:endParaRPr lang="fr-FR" dirty="0"/>
        </a:p>
      </dgm:t>
    </dgm:pt>
    <dgm:pt modelId="{5F120758-F091-4C78-B78A-606BE646CC39}" type="parTrans" cxnId="{B4A1D4BD-75AA-4F1A-A9E0-3613BE679E13}">
      <dgm:prSet/>
      <dgm:spPr/>
      <dgm:t>
        <a:bodyPr/>
        <a:lstStyle/>
        <a:p>
          <a:endParaRPr lang="fr-FR"/>
        </a:p>
      </dgm:t>
    </dgm:pt>
    <dgm:pt modelId="{5EFC5892-1D0F-44B5-9296-717AA403C5E8}" type="sibTrans" cxnId="{B4A1D4BD-75AA-4F1A-A9E0-3613BE679E13}">
      <dgm:prSet/>
      <dgm:spPr/>
      <dgm:t>
        <a:bodyPr/>
        <a:lstStyle/>
        <a:p>
          <a:endParaRPr lang="fr-FR"/>
        </a:p>
      </dgm:t>
    </dgm:pt>
    <dgm:pt modelId="{803C9A1A-9E12-480B-8EC0-60A4A07BB543}">
      <dgm:prSet phldrT="[Texte]"/>
      <dgm:spPr/>
      <dgm:t>
        <a:bodyPr/>
        <a:lstStyle/>
        <a:p>
          <a:r>
            <a:rPr lang="fr-FR" dirty="0" smtClean="0"/>
            <a:t>Changement de modèle pédagogique</a:t>
          </a:r>
          <a:endParaRPr lang="fr-FR" dirty="0"/>
        </a:p>
      </dgm:t>
    </dgm:pt>
    <dgm:pt modelId="{7FF9A75F-C0C7-4DFF-AD8A-FA6CC6BA84FB}" type="parTrans" cxnId="{9A81E4CE-3A4F-4680-BE2E-A829AD55D493}">
      <dgm:prSet/>
      <dgm:spPr/>
      <dgm:t>
        <a:bodyPr/>
        <a:lstStyle/>
        <a:p>
          <a:endParaRPr lang="fr-FR"/>
        </a:p>
      </dgm:t>
    </dgm:pt>
    <dgm:pt modelId="{739DC108-4346-4FF1-A2B5-E51B51FAD6DA}" type="sibTrans" cxnId="{9A81E4CE-3A4F-4680-BE2E-A829AD55D493}">
      <dgm:prSet/>
      <dgm:spPr/>
      <dgm:t>
        <a:bodyPr/>
        <a:lstStyle/>
        <a:p>
          <a:endParaRPr lang="fr-FR"/>
        </a:p>
      </dgm:t>
    </dgm:pt>
    <dgm:pt modelId="{3FA30071-E2FD-40CE-9466-322E49C1F7BF}">
      <dgm:prSet phldrT="[Texte]"/>
      <dgm:spPr/>
      <dgm:t>
        <a:bodyPr/>
        <a:lstStyle/>
        <a:p>
          <a:r>
            <a:rPr lang="fr-FR" dirty="0" smtClean="0"/>
            <a:t>Utilisation  impérative de la </a:t>
          </a:r>
          <a:r>
            <a:rPr lang="fr-FR" dirty="0" err="1" smtClean="0"/>
            <a:t>Foad</a:t>
          </a:r>
          <a:endParaRPr lang="fr-FR" dirty="0"/>
        </a:p>
      </dgm:t>
    </dgm:pt>
    <dgm:pt modelId="{A60E2145-F291-4197-B44C-0402E86B1BE3}" type="parTrans" cxnId="{965B275C-F4A0-49EB-97F3-99FC7EF30EBF}">
      <dgm:prSet/>
      <dgm:spPr/>
      <dgm:t>
        <a:bodyPr/>
        <a:lstStyle/>
        <a:p>
          <a:endParaRPr lang="fr-FR"/>
        </a:p>
      </dgm:t>
    </dgm:pt>
    <dgm:pt modelId="{CC403EC7-5D06-45B9-B07F-A370B6215FDD}" type="sibTrans" cxnId="{965B275C-F4A0-49EB-97F3-99FC7EF30EBF}">
      <dgm:prSet/>
      <dgm:spPr/>
      <dgm:t>
        <a:bodyPr/>
        <a:lstStyle/>
        <a:p>
          <a:endParaRPr lang="fr-FR"/>
        </a:p>
      </dgm:t>
    </dgm:pt>
    <dgm:pt modelId="{28864A97-944E-457F-B249-A1D9AD637DF5}" type="pres">
      <dgm:prSet presAssocID="{C3DAE014-68DC-48FB-9D92-626B66EE1B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9AF79A5-C4B2-4AEB-BAD9-E4307E48D0C0}" type="pres">
      <dgm:prSet presAssocID="{14D584FF-1DF3-4CE6-AD8D-B0C79CD34173}" presName="linNode" presStyleCnt="0"/>
      <dgm:spPr/>
      <dgm:t>
        <a:bodyPr/>
        <a:lstStyle/>
        <a:p>
          <a:endParaRPr lang="fr-FR"/>
        </a:p>
      </dgm:t>
    </dgm:pt>
    <dgm:pt modelId="{2139C5C7-19A7-4E68-BC1C-F5FF9E3B374C}" type="pres">
      <dgm:prSet presAssocID="{14D584FF-1DF3-4CE6-AD8D-B0C79CD34173}" presName="parentShp" presStyleLbl="node1" presStyleIdx="0" presStyleCnt="2" custLinFactX="-90321" custLinFactNeighborX="-100000" custLinFactNeighborY="81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CE249-1C77-44E5-A7CD-2DFB61A073B0}" type="pres">
      <dgm:prSet presAssocID="{14D584FF-1DF3-4CE6-AD8D-B0C79CD34173}" presName="childShp" presStyleLbl="bgAccFollowNode1" presStyleIdx="0" presStyleCnt="2" custScaleY="1000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F29C47-9DCF-4EFC-934F-AAE11429108E}" type="pres">
      <dgm:prSet presAssocID="{BF572148-BE88-49E2-82A5-2E6961B615A0}" presName="spacing" presStyleCnt="0"/>
      <dgm:spPr/>
      <dgm:t>
        <a:bodyPr/>
        <a:lstStyle/>
        <a:p>
          <a:endParaRPr lang="fr-FR"/>
        </a:p>
      </dgm:t>
    </dgm:pt>
    <dgm:pt modelId="{F59E29C8-22CB-46BB-959E-9AE2E890C71B}" type="pres">
      <dgm:prSet presAssocID="{A2A2E1EC-C01F-48B0-B240-C2C0981E00E4}" presName="linNode" presStyleCnt="0"/>
      <dgm:spPr/>
      <dgm:t>
        <a:bodyPr/>
        <a:lstStyle/>
        <a:p>
          <a:endParaRPr lang="fr-FR"/>
        </a:p>
      </dgm:t>
    </dgm:pt>
    <dgm:pt modelId="{646C5D0A-C8E7-453A-9072-EF1321AC30C8}" type="pres">
      <dgm:prSet presAssocID="{A2A2E1EC-C01F-48B0-B240-C2C0981E00E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B6A74-7CF8-404F-8BB3-2B3E4184DB0E}" type="pres">
      <dgm:prSet presAssocID="{A2A2E1EC-C01F-48B0-B240-C2C0981E00E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A1D4BD-75AA-4F1A-A9E0-3613BE679E13}" srcId="{C3DAE014-68DC-48FB-9D92-626B66EE1BC8}" destId="{A2A2E1EC-C01F-48B0-B240-C2C0981E00E4}" srcOrd="1" destOrd="0" parTransId="{5F120758-F091-4C78-B78A-606BE646CC39}" sibTransId="{5EFC5892-1D0F-44B5-9296-717AA403C5E8}"/>
    <dgm:cxn modelId="{A91D6D50-B66A-4422-9F12-68598A65FB1C}" type="presOf" srcId="{C3DAE014-68DC-48FB-9D92-626B66EE1BC8}" destId="{28864A97-944E-457F-B249-A1D9AD637DF5}" srcOrd="0" destOrd="0" presId="urn:microsoft.com/office/officeart/2005/8/layout/vList6"/>
    <dgm:cxn modelId="{3CB98BEF-5A92-486B-9DA1-FBD94C0DB50F}" srcId="{14D584FF-1DF3-4CE6-AD8D-B0C79CD34173}" destId="{D6F03E9B-E945-45AF-BCD1-1B9A380B3680}" srcOrd="0" destOrd="0" parTransId="{7DF682AB-2D81-4331-90BB-ABED7868CEAD}" sibTransId="{E62FB8A4-E17F-4248-9030-9515E91EF271}"/>
    <dgm:cxn modelId="{FD9D248D-D6C8-4DAC-96A4-B427EEC3DC34}" srcId="{C3DAE014-68DC-48FB-9D92-626B66EE1BC8}" destId="{14D584FF-1DF3-4CE6-AD8D-B0C79CD34173}" srcOrd="0" destOrd="0" parTransId="{407DC433-E523-48AA-B469-C63E824749B1}" sibTransId="{BF572148-BE88-49E2-82A5-2E6961B615A0}"/>
    <dgm:cxn modelId="{592B27A1-24F6-4F3E-9AD5-5F57BB7F3798}" type="presOf" srcId="{D6F03E9B-E945-45AF-BCD1-1B9A380B3680}" destId="{880CE249-1C77-44E5-A7CD-2DFB61A073B0}" srcOrd="0" destOrd="0" presId="urn:microsoft.com/office/officeart/2005/8/layout/vList6"/>
    <dgm:cxn modelId="{D2186FBF-C212-48DA-AC6F-AFAAD0162AF6}" type="presOf" srcId="{803C9A1A-9E12-480B-8EC0-60A4A07BB543}" destId="{054B6A74-7CF8-404F-8BB3-2B3E4184DB0E}" srcOrd="0" destOrd="0" presId="urn:microsoft.com/office/officeart/2005/8/layout/vList6"/>
    <dgm:cxn modelId="{519A09C8-E9FF-4E8B-ADE1-4F9A74CE85D9}" type="presOf" srcId="{3FA30071-E2FD-40CE-9466-322E49C1F7BF}" destId="{054B6A74-7CF8-404F-8BB3-2B3E4184DB0E}" srcOrd="0" destOrd="1" presId="urn:microsoft.com/office/officeart/2005/8/layout/vList6"/>
    <dgm:cxn modelId="{03AED5F9-E482-4541-9BAB-1690F087ECB3}" type="presOf" srcId="{14D584FF-1DF3-4CE6-AD8D-B0C79CD34173}" destId="{2139C5C7-19A7-4E68-BC1C-F5FF9E3B374C}" srcOrd="0" destOrd="0" presId="urn:microsoft.com/office/officeart/2005/8/layout/vList6"/>
    <dgm:cxn modelId="{9A81E4CE-3A4F-4680-BE2E-A829AD55D493}" srcId="{A2A2E1EC-C01F-48B0-B240-C2C0981E00E4}" destId="{803C9A1A-9E12-480B-8EC0-60A4A07BB543}" srcOrd="0" destOrd="0" parTransId="{7FF9A75F-C0C7-4DFF-AD8A-FA6CC6BA84FB}" sibTransId="{739DC108-4346-4FF1-A2B5-E51B51FAD6DA}"/>
    <dgm:cxn modelId="{F365734F-ADB2-457B-875B-F03B837C5468}" type="presOf" srcId="{A2A2E1EC-C01F-48B0-B240-C2C0981E00E4}" destId="{646C5D0A-C8E7-453A-9072-EF1321AC30C8}" srcOrd="0" destOrd="0" presId="urn:microsoft.com/office/officeart/2005/8/layout/vList6"/>
    <dgm:cxn modelId="{BEDA121F-093E-45AD-BDFD-99EFF3DCA9EB}" type="presOf" srcId="{9B6F1A10-5500-4161-A485-08367F5B5120}" destId="{880CE249-1C77-44E5-A7CD-2DFB61A073B0}" srcOrd="0" destOrd="1" presId="urn:microsoft.com/office/officeart/2005/8/layout/vList6"/>
    <dgm:cxn modelId="{5F671782-D883-4E87-B438-D3DAD2BA81F7}" srcId="{14D584FF-1DF3-4CE6-AD8D-B0C79CD34173}" destId="{9B6F1A10-5500-4161-A485-08367F5B5120}" srcOrd="1" destOrd="0" parTransId="{30E4F344-0B46-4444-BB2A-72F241F9A57B}" sibTransId="{712470EA-E7B8-49AD-BA9A-B2FCB8C6C841}"/>
    <dgm:cxn modelId="{965B275C-F4A0-49EB-97F3-99FC7EF30EBF}" srcId="{A2A2E1EC-C01F-48B0-B240-C2C0981E00E4}" destId="{3FA30071-E2FD-40CE-9466-322E49C1F7BF}" srcOrd="1" destOrd="0" parTransId="{A60E2145-F291-4197-B44C-0402E86B1BE3}" sibTransId="{CC403EC7-5D06-45B9-B07F-A370B6215FDD}"/>
    <dgm:cxn modelId="{792A1D78-9F91-462E-9CB7-225593FC3D6C}" type="presParOf" srcId="{28864A97-944E-457F-B249-A1D9AD637DF5}" destId="{59AF79A5-C4B2-4AEB-BAD9-E4307E48D0C0}" srcOrd="0" destOrd="0" presId="urn:microsoft.com/office/officeart/2005/8/layout/vList6"/>
    <dgm:cxn modelId="{74C8D544-7285-4EAF-845E-89FDFF48F419}" type="presParOf" srcId="{59AF79A5-C4B2-4AEB-BAD9-E4307E48D0C0}" destId="{2139C5C7-19A7-4E68-BC1C-F5FF9E3B374C}" srcOrd="0" destOrd="0" presId="urn:microsoft.com/office/officeart/2005/8/layout/vList6"/>
    <dgm:cxn modelId="{A498E4BF-5AFA-4629-9DE3-375E6006E0EF}" type="presParOf" srcId="{59AF79A5-C4B2-4AEB-BAD9-E4307E48D0C0}" destId="{880CE249-1C77-44E5-A7CD-2DFB61A073B0}" srcOrd="1" destOrd="0" presId="urn:microsoft.com/office/officeart/2005/8/layout/vList6"/>
    <dgm:cxn modelId="{EE693280-6D44-4789-A873-248C20719D68}" type="presParOf" srcId="{28864A97-944E-457F-B249-A1D9AD637DF5}" destId="{38F29C47-9DCF-4EFC-934F-AAE11429108E}" srcOrd="1" destOrd="0" presId="urn:microsoft.com/office/officeart/2005/8/layout/vList6"/>
    <dgm:cxn modelId="{7BECC6C5-0B0D-42CF-AC7B-15D60BA80BAA}" type="presParOf" srcId="{28864A97-944E-457F-B249-A1D9AD637DF5}" destId="{F59E29C8-22CB-46BB-959E-9AE2E890C71B}" srcOrd="2" destOrd="0" presId="urn:microsoft.com/office/officeart/2005/8/layout/vList6"/>
    <dgm:cxn modelId="{F01F3DD0-5A21-4B66-A615-2BEE12D5B796}" type="presParOf" srcId="{F59E29C8-22CB-46BB-959E-9AE2E890C71B}" destId="{646C5D0A-C8E7-453A-9072-EF1321AC30C8}" srcOrd="0" destOrd="0" presId="urn:microsoft.com/office/officeart/2005/8/layout/vList6"/>
    <dgm:cxn modelId="{935A877E-BE0E-4510-A000-27B8FA1E2E23}" type="presParOf" srcId="{F59E29C8-22CB-46BB-959E-9AE2E890C71B}" destId="{054B6A74-7CF8-404F-8BB3-2B3E4184DB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9FA9C-06BA-4E87-AF97-FAF7A6B42D76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30A6940-5815-4B26-9979-3DACD427E183}">
      <dgm:prSet phldrT="[Texte]"/>
      <dgm:spPr/>
      <dgm:t>
        <a:bodyPr/>
        <a:lstStyle/>
        <a:p>
          <a:r>
            <a:rPr lang="fr-FR" b="1" dirty="0" smtClean="0"/>
            <a:t>Formateur référent métier de son groupe local ou à distance:</a:t>
          </a:r>
          <a:endParaRPr lang="fr-FR" dirty="0"/>
        </a:p>
      </dgm:t>
    </dgm:pt>
    <dgm:pt modelId="{DA6817B9-FE7A-4288-9E51-A25510E1E04A}" type="parTrans" cxnId="{E22C201C-D22C-43F5-94F1-CE5991ECD037}">
      <dgm:prSet/>
      <dgm:spPr/>
      <dgm:t>
        <a:bodyPr/>
        <a:lstStyle/>
        <a:p>
          <a:endParaRPr lang="fr-FR"/>
        </a:p>
      </dgm:t>
    </dgm:pt>
    <dgm:pt modelId="{0B4F3132-AB2B-4F3F-8C1A-9020AACB2D4F}" type="sibTrans" cxnId="{E22C201C-D22C-43F5-94F1-CE5991ECD037}">
      <dgm:prSet/>
      <dgm:spPr/>
      <dgm:t>
        <a:bodyPr/>
        <a:lstStyle/>
        <a:p>
          <a:endParaRPr lang="fr-FR"/>
        </a:p>
      </dgm:t>
    </dgm:pt>
    <dgm:pt modelId="{491EA791-6BEC-4E45-9885-F54825B839DB}">
      <dgm:prSet phldrT="[Texte]"/>
      <dgm:spPr/>
      <dgm:t>
        <a:bodyPr/>
        <a:lstStyle/>
        <a:p>
          <a:r>
            <a:rPr lang="fr-FR" dirty="0" smtClean="0"/>
            <a:t>Seul expert du contenu et de la didactique</a:t>
          </a:r>
          <a:endParaRPr lang="fr-FR" dirty="0"/>
        </a:p>
      </dgm:t>
    </dgm:pt>
    <dgm:pt modelId="{44CE7B39-507E-4DF9-A551-3A1D7AAC4073}" type="parTrans" cxnId="{EDFFD831-AADE-4772-9DAF-D41FC59993D5}">
      <dgm:prSet/>
      <dgm:spPr/>
      <dgm:t>
        <a:bodyPr/>
        <a:lstStyle/>
        <a:p>
          <a:endParaRPr lang="fr-FR"/>
        </a:p>
      </dgm:t>
    </dgm:pt>
    <dgm:pt modelId="{B8FD165D-6601-40EE-A2B7-927E6764659C}" type="sibTrans" cxnId="{EDFFD831-AADE-4772-9DAF-D41FC59993D5}">
      <dgm:prSet/>
      <dgm:spPr/>
      <dgm:t>
        <a:bodyPr/>
        <a:lstStyle/>
        <a:p>
          <a:endParaRPr lang="fr-FR"/>
        </a:p>
      </dgm:t>
    </dgm:pt>
    <dgm:pt modelId="{FA16F954-D746-4E32-8C50-D1070E9B8AE4}">
      <dgm:prSet phldrT="[Texte]"/>
      <dgm:spPr/>
      <dgm:t>
        <a:bodyPr/>
        <a:lstStyle/>
        <a:p>
          <a:r>
            <a:rPr lang="fr-FR" b="1" dirty="0" smtClean="0"/>
            <a:t>Formateur accompagnateur qui pilote les regroupements</a:t>
          </a:r>
          <a:endParaRPr lang="fr-FR" dirty="0"/>
        </a:p>
      </dgm:t>
    </dgm:pt>
    <dgm:pt modelId="{D076D6F2-3A41-454C-97E7-D5E2B110EA75}" type="parTrans" cxnId="{03A68B38-8461-48FB-93EF-DF417304A9AD}">
      <dgm:prSet/>
      <dgm:spPr/>
      <dgm:t>
        <a:bodyPr/>
        <a:lstStyle/>
        <a:p>
          <a:endParaRPr lang="fr-FR"/>
        </a:p>
      </dgm:t>
    </dgm:pt>
    <dgm:pt modelId="{2F396617-6430-4826-A1A7-FB0EB23546E9}" type="sibTrans" cxnId="{03A68B38-8461-48FB-93EF-DF417304A9AD}">
      <dgm:prSet/>
      <dgm:spPr/>
      <dgm:t>
        <a:bodyPr/>
        <a:lstStyle/>
        <a:p>
          <a:endParaRPr lang="fr-FR"/>
        </a:p>
      </dgm:t>
    </dgm:pt>
    <dgm:pt modelId="{60078046-B333-40BB-B542-D3E0A82C9D87}">
      <dgm:prSet phldrT="[Texte]"/>
      <dgm:spPr/>
      <dgm:t>
        <a:bodyPr/>
        <a:lstStyle/>
        <a:p>
          <a:r>
            <a:rPr lang="fr-FR" dirty="0" smtClean="0"/>
            <a:t>Il anime et régule la vie du groupe en local</a:t>
          </a:r>
          <a:endParaRPr lang="fr-FR" dirty="0"/>
        </a:p>
      </dgm:t>
    </dgm:pt>
    <dgm:pt modelId="{B3C5FF5B-0ADA-4880-9F50-49B10179FC2D}" type="parTrans" cxnId="{9402DBE5-C2A0-422D-9C07-0D4B7812CE47}">
      <dgm:prSet/>
      <dgm:spPr/>
      <dgm:t>
        <a:bodyPr/>
        <a:lstStyle/>
        <a:p>
          <a:endParaRPr lang="fr-FR"/>
        </a:p>
      </dgm:t>
    </dgm:pt>
    <dgm:pt modelId="{4C7E55E7-6CAB-466D-A651-95E8BFEB9F56}" type="sibTrans" cxnId="{9402DBE5-C2A0-422D-9C07-0D4B7812CE47}">
      <dgm:prSet/>
      <dgm:spPr/>
      <dgm:t>
        <a:bodyPr/>
        <a:lstStyle/>
        <a:p>
          <a:endParaRPr lang="fr-FR"/>
        </a:p>
      </dgm:t>
    </dgm:pt>
    <dgm:pt modelId="{A71E4065-CFA0-4CA9-8F8C-4C42C176D08B}">
      <dgm:prSet/>
      <dgm:spPr/>
      <dgm:t>
        <a:bodyPr/>
        <a:lstStyle/>
        <a:p>
          <a:r>
            <a:rPr lang="fr-FR" dirty="0" smtClean="0"/>
            <a:t>Il est garant du professionnalisme de la formation et de la guidance pédagogique</a:t>
          </a:r>
        </a:p>
      </dgm:t>
    </dgm:pt>
    <dgm:pt modelId="{D79BBB13-93B4-43E6-9635-F096CD04C0C9}" type="parTrans" cxnId="{85506356-1135-487F-BC92-3243762A7A93}">
      <dgm:prSet/>
      <dgm:spPr/>
      <dgm:t>
        <a:bodyPr/>
        <a:lstStyle/>
        <a:p>
          <a:endParaRPr lang="fr-FR"/>
        </a:p>
      </dgm:t>
    </dgm:pt>
    <dgm:pt modelId="{7CCA8D70-69E1-4D4E-A15A-55E6B34C53F3}" type="sibTrans" cxnId="{85506356-1135-487F-BC92-3243762A7A93}">
      <dgm:prSet/>
      <dgm:spPr/>
      <dgm:t>
        <a:bodyPr/>
        <a:lstStyle/>
        <a:p>
          <a:endParaRPr lang="fr-FR"/>
        </a:p>
      </dgm:t>
    </dgm:pt>
    <dgm:pt modelId="{76863282-B870-4DAC-ABDA-697A3F245A39}">
      <dgm:prSet/>
      <dgm:spPr/>
      <dgm:t>
        <a:bodyPr/>
        <a:lstStyle/>
        <a:p>
          <a:r>
            <a:rPr lang="fr-FR" dirty="0" smtClean="0"/>
            <a:t>Il facilite les apprentissages, </a:t>
          </a:r>
        </a:p>
      </dgm:t>
    </dgm:pt>
    <dgm:pt modelId="{8AD32A67-CAEB-4C29-81D0-D8969584D015}" type="parTrans" cxnId="{9F478967-DE19-4080-8E51-B0BA4709788B}">
      <dgm:prSet/>
      <dgm:spPr/>
      <dgm:t>
        <a:bodyPr/>
        <a:lstStyle/>
        <a:p>
          <a:endParaRPr lang="fr-FR"/>
        </a:p>
      </dgm:t>
    </dgm:pt>
    <dgm:pt modelId="{97645948-D747-4B85-B922-DAAEFE8899F2}" type="sibTrans" cxnId="{9F478967-DE19-4080-8E51-B0BA4709788B}">
      <dgm:prSet/>
      <dgm:spPr/>
      <dgm:t>
        <a:bodyPr/>
        <a:lstStyle/>
        <a:p>
          <a:endParaRPr lang="fr-FR"/>
        </a:p>
      </dgm:t>
    </dgm:pt>
    <dgm:pt modelId="{A4F4C47C-2671-4A1C-BB39-AD13BA79666C}">
      <dgm:prSet/>
      <dgm:spPr/>
      <dgm:t>
        <a:bodyPr/>
        <a:lstStyle/>
        <a:p>
          <a:r>
            <a:rPr lang="fr-FR" dirty="0" smtClean="0"/>
            <a:t>Il assure un appui informatique</a:t>
          </a:r>
        </a:p>
      </dgm:t>
    </dgm:pt>
    <dgm:pt modelId="{A8A0C2FF-CE59-41DB-AA77-D795B569E204}" type="parTrans" cxnId="{8C84FD1E-7237-410B-926E-2D0675F39853}">
      <dgm:prSet/>
      <dgm:spPr/>
      <dgm:t>
        <a:bodyPr/>
        <a:lstStyle/>
        <a:p>
          <a:endParaRPr lang="fr-FR"/>
        </a:p>
      </dgm:t>
    </dgm:pt>
    <dgm:pt modelId="{B631CB9C-5E06-41DC-AFF2-B6AA9CAF327C}" type="sibTrans" cxnId="{8C84FD1E-7237-410B-926E-2D0675F39853}">
      <dgm:prSet/>
      <dgm:spPr/>
      <dgm:t>
        <a:bodyPr/>
        <a:lstStyle/>
        <a:p>
          <a:endParaRPr lang="fr-FR"/>
        </a:p>
      </dgm:t>
    </dgm:pt>
    <dgm:pt modelId="{9BB89FD6-CA91-49C4-B2CD-CB0D7A60C062}">
      <dgm:prSet/>
      <dgm:spPr/>
      <dgm:t>
        <a:bodyPr/>
        <a:lstStyle/>
        <a:p>
          <a:r>
            <a:rPr lang="fr-FR" dirty="0" smtClean="0"/>
            <a:t>Il prend en charge la gestion-administration du parcours</a:t>
          </a:r>
          <a:endParaRPr lang="fr-FR" dirty="0"/>
        </a:p>
      </dgm:t>
    </dgm:pt>
    <dgm:pt modelId="{895A0BD9-172F-48E1-8654-4B43C5EB84A5}" type="parTrans" cxnId="{A70CE94B-84A9-4E93-A492-2084B85DCB37}">
      <dgm:prSet/>
      <dgm:spPr/>
      <dgm:t>
        <a:bodyPr/>
        <a:lstStyle/>
        <a:p>
          <a:endParaRPr lang="fr-FR"/>
        </a:p>
      </dgm:t>
    </dgm:pt>
    <dgm:pt modelId="{B42CFF0F-4025-4888-94F8-DBE18B113DA4}" type="sibTrans" cxnId="{A70CE94B-84A9-4E93-A492-2084B85DCB37}">
      <dgm:prSet/>
      <dgm:spPr/>
      <dgm:t>
        <a:bodyPr/>
        <a:lstStyle/>
        <a:p>
          <a:endParaRPr lang="fr-FR"/>
        </a:p>
      </dgm:t>
    </dgm:pt>
    <dgm:pt modelId="{AEA11CFA-D605-4ED5-A9D0-924AFB576CF0}">
      <dgm:prSet/>
      <dgm:spPr/>
      <dgm:t>
        <a:bodyPr/>
        <a:lstStyle/>
        <a:p>
          <a:r>
            <a:rPr lang="fr-FR" dirty="0" smtClean="0"/>
            <a:t>Il accompagne la recherche de stages  et d’emplois</a:t>
          </a:r>
        </a:p>
      </dgm:t>
    </dgm:pt>
    <dgm:pt modelId="{CF32F659-71C3-4D5E-86EB-8DA96E9BA9DE}" type="parTrans" cxnId="{5D5B0232-2F94-4207-B2B9-D5F50E49C3A5}">
      <dgm:prSet/>
      <dgm:spPr/>
      <dgm:t>
        <a:bodyPr/>
        <a:lstStyle/>
        <a:p>
          <a:endParaRPr lang="fr-FR"/>
        </a:p>
      </dgm:t>
    </dgm:pt>
    <dgm:pt modelId="{3AEAC6FB-8131-4D59-A60C-ADE3AC818609}" type="sibTrans" cxnId="{5D5B0232-2F94-4207-B2B9-D5F50E49C3A5}">
      <dgm:prSet/>
      <dgm:spPr/>
      <dgm:t>
        <a:bodyPr/>
        <a:lstStyle/>
        <a:p>
          <a:endParaRPr lang="fr-FR"/>
        </a:p>
      </dgm:t>
    </dgm:pt>
    <dgm:pt modelId="{80006CF3-90DA-4E9E-9005-019E90E8435B}">
      <dgm:prSet/>
      <dgm:spPr/>
      <dgm:t>
        <a:bodyPr/>
        <a:lstStyle/>
        <a:p>
          <a:r>
            <a:rPr lang="fr-FR" dirty="0" smtClean="0"/>
            <a:t>Il maintient la relation pédagogique par des échanges réguliers via les outils de communication de la plate-forme</a:t>
          </a:r>
        </a:p>
      </dgm:t>
    </dgm:pt>
    <dgm:pt modelId="{EF9E2B4A-F266-4C29-A979-16412988F6BF}" type="parTrans" cxnId="{5DA0935A-33E3-4FBD-8606-345DB45BEFED}">
      <dgm:prSet/>
      <dgm:spPr/>
      <dgm:t>
        <a:bodyPr/>
        <a:lstStyle/>
        <a:p>
          <a:endParaRPr lang="fr-FR"/>
        </a:p>
      </dgm:t>
    </dgm:pt>
    <dgm:pt modelId="{B53A2C24-E205-4FB7-AECC-5D2B9447C4FD}" type="sibTrans" cxnId="{5DA0935A-33E3-4FBD-8606-345DB45BEFED}">
      <dgm:prSet/>
      <dgm:spPr/>
      <dgm:t>
        <a:bodyPr/>
        <a:lstStyle/>
        <a:p>
          <a:endParaRPr lang="fr-FR"/>
        </a:p>
      </dgm:t>
    </dgm:pt>
    <dgm:pt modelId="{2EED288D-85B1-47D2-8303-CC9DF14FECAE}">
      <dgm:prSet/>
      <dgm:spPr/>
      <dgm:t>
        <a:bodyPr/>
        <a:lstStyle/>
        <a:p>
          <a:r>
            <a:rPr lang="fr-FR" dirty="0" smtClean="0"/>
            <a:t>Il apporte les informations générales et professionnelles sur le secteur, l’entreprise….</a:t>
          </a:r>
        </a:p>
      </dgm:t>
    </dgm:pt>
    <dgm:pt modelId="{019A5118-4CDE-4B3F-84C9-B601686DBDDA}" type="parTrans" cxnId="{B1729A6B-42FA-421D-86B3-E03E8E2D5201}">
      <dgm:prSet/>
      <dgm:spPr/>
      <dgm:t>
        <a:bodyPr/>
        <a:lstStyle/>
        <a:p>
          <a:endParaRPr lang="fr-FR"/>
        </a:p>
      </dgm:t>
    </dgm:pt>
    <dgm:pt modelId="{28C99193-5F45-44F9-A011-AF0A66E6C96F}" type="sibTrans" cxnId="{B1729A6B-42FA-421D-86B3-E03E8E2D5201}">
      <dgm:prSet/>
      <dgm:spPr/>
      <dgm:t>
        <a:bodyPr/>
        <a:lstStyle/>
        <a:p>
          <a:endParaRPr lang="fr-FR"/>
        </a:p>
      </dgm:t>
    </dgm:pt>
    <dgm:pt modelId="{9F3E4B20-2D5A-4EB9-BA30-38715C1035ED}">
      <dgm:prSet/>
      <dgm:spPr/>
      <dgm:t>
        <a:bodyPr/>
        <a:lstStyle/>
        <a:p>
          <a:r>
            <a:rPr lang="fr-FR" dirty="0" smtClean="0"/>
            <a:t>Il évalue les productions et la  progression d’apprentissage</a:t>
          </a:r>
        </a:p>
      </dgm:t>
    </dgm:pt>
    <dgm:pt modelId="{78682A0D-DB48-4F45-8C18-24902C8F7844}" type="parTrans" cxnId="{EB093492-B5B9-4D3D-93D5-375454EF34DD}">
      <dgm:prSet/>
      <dgm:spPr/>
      <dgm:t>
        <a:bodyPr/>
        <a:lstStyle/>
        <a:p>
          <a:endParaRPr lang="fr-FR"/>
        </a:p>
      </dgm:t>
    </dgm:pt>
    <dgm:pt modelId="{1B59EB7F-DFCA-448B-82C4-67B5C56A47C2}" type="sibTrans" cxnId="{EB093492-B5B9-4D3D-93D5-375454EF34DD}">
      <dgm:prSet/>
      <dgm:spPr/>
      <dgm:t>
        <a:bodyPr/>
        <a:lstStyle/>
        <a:p>
          <a:endParaRPr lang="fr-FR"/>
        </a:p>
      </dgm:t>
    </dgm:pt>
    <dgm:pt modelId="{7FDA4AED-59DC-4EC6-9BAA-85D0478F041B}" type="pres">
      <dgm:prSet presAssocID="{36F9FA9C-06BA-4E87-AF97-FAF7A6B42D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B4A3EC-1844-47D6-A481-E96A036C96C7}" type="pres">
      <dgm:prSet presAssocID="{030A6940-5815-4B26-9979-3DACD427E183}" presName="parentLin" presStyleCnt="0"/>
      <dgm:spPr/>
      <dgm:t>
        <a:bodyPr/>
        <a:lstStyle/>
        <a:p>
          <a:endParaRPr lang="fr-FR"/>
        </a:p>
      </dgm:t>
    </dgm:pt>
    <dgm:pt modelId="{7ADA770E-8DB0-4B31-883A-D9330214F844}" type="pres">
      <dgm:prSet presAssocID="{030A6940-5815-4B26-9979-3DACD427E183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B99E1867-A900-4383-A87F-D3FB9DFA5284}" type="pres">
      <dgm:prSet presAssocID="{030A6940-5815-4B26-9979-3DACD427E1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14742D-2AD4-4F2A-9445-3C397F8914F5}" type="pres">
      <dgm:prSet presAssocID="{030A6940-5815-4B26-9979-3DACD427E183}" presName="negativeSpace" presStyleCnt="0"/>
      <dgm:spPr/>
      <dgm:t>
        <a:bodyPr/>
        <a:lstStyle/>
        <a:p>
          <a:endParaRPr lang="fr-FR"/>
        </a:p>
      </dgm:t>
    </dgm:pt>
    <dgm:pt modelId="{0D1E4BEE-36B3-47B3-8491-F8BDCCDA1CB1}" type="pres">
      <dgm:prSet presAssocID="{030A6940-5815-4B26-9979-3DACD427E1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FD524F-3006-4672-B529-49BDD0B7E394}" type="pres">
      <dgm:prSet presAssocID="{0B4F3132-AB2B-4F3F-8C1A-9020AACB2D4F}" presName="spaceBetweenRectangles" presStyleCnt="0"/>
      <dgm:spPr/>
      <dgm:t>
        <a:bodyPr/>
        <a:lstStyle/>
        <a:p>
          <a:endParaRPr lang="fr-FR"/>
        </a:p>
      </dgm:t>
    </dgm:pt>
    <dgm:pt modelId="{F819D982-8074-46E0-A68F-1A2D84ACC8B2}" type="pres">
      <dgm:prSet presAssocID="{FA16F954-D746-4E32-8C50-D1070E9B8AE4}" presName="parentLin" presStyleCnt="0"/>
      <dgm:spPr/>
      <dgm:t>
        <a:bodyPr/>
        <a:lstStyle/>
        <a:p>
          <a:endParaRPr lang="fr-FR"/>
        </a:p>
      </dgm:t>
    </dgm:pt>
    <dgm:pt modelId="{6854300C-4B80-4AD5-B75F-61D726CA2D53}" type="pres">
      <dgm:prSet presAssocID="{FA16F954-D746-4E32-8C50-D1070E9B8AE4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FBA9E678-82A6-431F-92EA-F6BCB2AC257F}" type="pres">
      <dgm:prSet presAssocID="{FA16F954-D746-4E32-8C50-D1070E9B8A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9F3C69-27ED-4367-B1F4-636BB4F19B9F}" type="pres">
      <dgm:prSet presAssocID="{FA16F954-D746-4E32-8C50-D1070E9B8AE4}" presName="negativeSpace" presStyleCnt="0"/>
      <dgm:spPr/>
      <dgm:t>
        <a:bodyPr/>
        <a:lstStyle/>
        <a:p>
          <a:endParaRPr lang="fr-FR"/>
        </a:p>
      </dgm:t>
    </dgm:pt>
    <dgm:pt modelId="{E455F878-872B-42A9-A936-D0CC82523956}" type="pres">
      <dgm:prSet presAssocID="{FA16F954-D746-4E32-8C50-D1070E9B8AE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729A6B-42FA-421D-86B3-E03E8E2D5201}" srcId="{030A6940-5815-4B26-9979-3DACD427E183}" destId="{2EED288D-85B1-47D2-8303-CC9DF14FECAE}" srcOrd="1" destOrd="0" parTransId="{019A5118-4CDE-4B3F-84C9-B601686DBDDA}" sibTransId="{28C99193-5F45-44F9-A011-AF0A66E6C96F}"/>
    <dgm:cxn modelId="{6F37C014-8535-4FA7-BAD2-F672DD16470B}" type="presOf" srcId="{60078046-B333-40BB-B542-D3E0A82C9D87}" destId="{E455F878-872B-42A9-A936-D0CC82523956}" srcOrd="0" destOrd="0" presId="urn:microsoft.com/office/officeart/2005/8/layout/list1"/>
    <dgm:cxn modelId="{1D70CD98-69AB-404B-A3A3-2FF554CDF980}" type="presOf" srcId="{2EED288D-85B1-47D2-8303-CC9DF14FECAE}" destId="{0D1E4BEE-36B3-47B3-8491-F8BDCCDA1CB1}" srcOrd="0" destOrd="1" presId="urn:microsoft.com/office/officeart/2005/8/layout/list1"/>
    <dgm:cxn modelId="{5F9550C4-7333-4F90-8277-4C92F9792B0F}" type="presOf" srcId="{76863282-B870-4DAC-ABDA-697A3F245A39}" destId="{E455F878-872B-42A9-A936-D0CC82523956}" srcOrd="0" destOrd="1" presId="urn:microsoft.com/office/officeart/2005/8/layout/list1"/>
    <dgm:cxn modelId="{9F478967-DE19-4080-8E51-B0BA4709788B}" srcId="{FA16F954-D746-4E32-8C50-D1070E9B8AE4}" destId="{76863282-B870-4DAC-ABDA-697A3F245A39}" srcOrd="1" destOrd="0" parTransId="{8AD32A67-CAEB-4C29-81D0-D8969584D015}" sibTransId="{97645948-D747-4B85-B922-DAAEFE8899F2}"/>
    <dgm:cxn modelId="{AA8D96C4-C8ED-44F2-9FC2-27A62E5743C8}" type="presOf" srcId="{9BB89FD6-CA91-49C4-B2CD-CB0D7A60C062}" destId="{E455F878-872B-42A9-A936-D0CC82523956}" srcOrd="0" destOrd="4" presId="urn:microsoft.com/office/officeart/2005/8/layout/list1"/>
    <dgm:cxn modelId="{85506356-1135-487F-BC92-3243762A7A93}" srcId="{030A6940-5815-4B26-9979-3DACD427E183}" destId="{A71E4065-CFA0-4CA9-8F8C-4C42C176D08B}" srcOrd="4" destOrd="0" parTransId="{D79BBB13-93B4-43E6-9635-F096CD04C0C9}" sibTransId="{7CCA8D70-69E1-4D4E-A15A-55E6B34C53F3}"/>
    <dgm:cxn modelId="{EB093492-B5B9-4D3D-93D5-375454EF34DD}" srcId="{030A6940-5815-4B26-9979-3DACD427E183}" destId="{9F3E4B20-2D5A-4EB9-BA30-38715C1035ED}" srcOrd="2" destOrd="0" parTransId="{78682A0D-DB48-4F45-8C18-24902C8F7844}" sibTransId="{1B59EB7F-DFCA-448B-82C4-67B5C56A47C2}"/>
    <dgm:cxn modelId="{39847E3A-2D44-4902-B6FF-890C24719DFE}" type="presOf" srcId="{9F3E4B20-2D5A-4EB9-BA30-38715C1035ED}" destId="{0D1E4BEE-36B3-47B3-8491-F8BDCCDA1CB1}" srcOrd="0" destOrd="2" presId="urn:microsoft.com/office/officeart/2005/8/layout/list1"/>
    <dgm:cxn modelId="{8C84FD1E-7237-410B-926E-2D0675F39853}" srcId="{FA16F954-D746-4E32-8C50-D1070E9B8AE4}" destId="{A4F4C47C-2671-4A1C-BB39-AD13BA79666C}" srcOrd="3" destOrd="0" parTransId="{A8A0C2FF-CE59-41DB-AA77-D795B569E204}" sibTransId="{B631CB9C-5E06-41DC-AFF2-B6AA9CAF327C}"/>
    <dgm:cxn modelId="{79521888-B9A3-4C7E-A6D3-CF968C4B146A}" type="presOf" srcId="{80006CF3-90DA-4E9E-9005-019E90E8435B}" destId="{0D1E4BEE-36B3-47B3-8491-F8BDCCDA1CB1}" srcOrd="0" destOrd="3" presId="urn:microsoft.com/office/officeart/2005/8/layout/list1"/>
    <dgm:cxn modelId="{E22C201C-D22C-43F5-94F1-CE5991ECD037}" srcId="{36F9FA9C-06BA-4E87-AF97-FAF7A6B42D76}" destId="{030A6940-5815-4B26-9979-3DACD427E183}" srcOrd="0" destOrd="0" parTransId="{DA6817B9-FE7A-4288-9E51-A25510E1E04A}" sibTransId="{0B4F3132-AB2B-4F3F-8C1A-9020AACB2D4F}"/>
    <dgm:cxn modelId="{5D5B0232-2F94-4207-B2B9-D5F50E49C3A5}" srcId="{FA16F954-D746-4E32-8C50-D1070E9B8AE4}" destId="{AEA11CFA-D605-4ED5-A9D0-924AFB576CF0}" srcOrd="2" destOrd="0" parTransId="{CF32F659-71C3-4D5E-86EB-8DA96E9BA9DE}" sibTransId="{3AEAC6FB-8131-4D59-A60C-ADE3AC818609}"/>
    <dgm:cxn modelId="{DDCB6CA0-4C89-47A1-B81C-A3C247B3B861}" type="presOf" srcId="{491EA791-6BEC-4E45-9885-F54825B839DB}" destId="{0D1E4BEE-36B3-47B3-8491-F8BDCCDA1CB1}" srcOrd="0" destOrd="0" presId="urn:microsoft.com/office/officeart/2005/8/layout/list1"/>
    <dgm:cxn modelId="{EF8C9DBF-4486-4DF3-8A3B-575B2C3E941C}" type="presOf" srcId="{A71E4065-CFA0-4CA9-8F8C-4C42C176D08B}" destId="{0D1E4BEE-36B3-47B3-8491-F8BDCCDA1CB1}" srcOrd="0" destOrd="4" presId="urn:microsoft.com/office/officeart/2005/8/layout/list1"/>
    <dgm:cxn modelId="{2A65F99F-D937-4837-9D88-514E5418654E}" type="presOf" srcId="{FA16F954-D746-4E32-8C50-D1070E9B8AE4}" destId="{6854300C-4B80-4AD5-B75F-61D726CA2D53}" srcOrd="0" destOrd="0" presId="urn:microsoft.com/office/officeart/2005/8/layout/list1"/>
    <dgm:cxn modelId="{03A68B38-8461-48FB-93EF-DF417304A9AD}" srcId="{36F9FA9C-06BA-4E87-AF97-FAF7A6B42D76}" destId="{FA16F954-D746-4E32-8C50-D1070E9B8AE4}" srcOrd="1" destOrd="0" parTransId="{D076D6F2-3A41-454C-97E7-D5E2B110EA75}" sibTransId="{2F396617-6430-4826-A1A7-FB0EB23546E9}"/>
    <dgm:cxn modelId="{EDFFD831-AADE-4772-9DAF-D41FC59993D5}" srcId="{030A6940-5815-4B26-9979-3DACD427E183}" destId="{491EA791-6BEC-4E45-9885-F54825B839DB}" srcOrd="0" destOrd="0" parTransId="{44CE7B39-507E-4DF9-A551-3A1D7AAC4073}" sibTransId="{B8FD165D-6601-40EE-A2B7-927E6764659C}"/>
    <dgm:cxn modelId="{0E9C6CFD-105C-40D2-A146-8981BBCF3813}" type="presOf" srcId="{FA16F954-D746-4E32-8C50-D1070E9B8AE4}" destId="{FBA9E678-82A6-431F-92EA-F6BCB2AC257F}" srcOrd="1" destOrd="0" presId="urn:microsoft.com/office/officeart/2005/8/layout/list1"/>
    <dgm:cxn modelId="{99C3D14F-EF34-4759-87F8-6AC06E23C081}" type="presOf" srcId="{030A6940-5815-4B26-9979-3DACD427E183}" destId="{B99E1867-A900-4383-A87F-D3FB9DFA5284}" srcOrd="1" destOrd="0" presId="urn:microsoft.com/office/officeart/2005/8/layout/list1"/>
    <dgm:cxn modelId="{9402DBE5-C2A0-422D-9C07-0D4B7812CE47}" srcId="{FA16F954-D746-4E32-8C50-D1070E9B8AE4}" destId="{60078046-B333-40BB-B542-D3E0A82C9D87}" srcOrd="0" destOrd="0" parTransId="{B3C5FF5B-0ADA-4880-9F50-49B10179FC2D}" sibTransId="{4C7E55E7-6CAB-466D-A651-95E8BFEB9F56}"/>
    <dgm:cxn modelId="{D07C90F4-221B-43E7-8585-32D15F91A683}" type="presOf" srcId="{030A6940-5815-4B26-9979-3DACD427E183}" destId="{7ADA770E-8DB0-4B31-883A-D9330214F844}" srcOrd="0" destOrd="0" presId="urn:microsoft.com/office/officeart/2005/8/layout/list1"/>
    <dgm:cxn modelId="{5DA0935A-33E3-4FBD-8606-345DB45BEFED}" srcId="{030A6940-5815-4B26-9979-3DACD427E183}" destId="{80006CF3-90DA-4E9E-9005-019E90E8435B}" srcOrd="3" destOrd="0" parTransId="{EF9E2B4A-F266-4C29-A979-16412988F6BF}" sibTransId="{B53A2C24-E205-4FB7-AECC-5D2B9447C4FD}"/>
    <dgm:cxn modelId="{BC03ED46-8AFF-4FC7-A572-C4907824DA98}" type="presOf" srcId="{36F9FA9C-06BA-4E87-AF97-FAF7A6B42D76}" destId="{7FDA4AED-59DC-4EC6-9BAA-85D0478F041B}" srcOrd="0" destOrd="0" presId="urn:microsoft.com/office/officeart/2005/8/layout/list1"/>
    <dgm:cxn modelId="{82B3CF03-E5AB-451D-A620-A1E6FB83D1E6}" type="presOf" srcId="{AEA11CFA-D605-4ED5-A9D0-924AFB576CF0}" destId="{E455F878-872B-42A9-A936-D0CC82523956}" srcOrd="0" destOrd="2" presId="urn:microsoft.com/office/officeart/2005/8/layout/list1"/>
    <dgm:cxn modelId="{C378B33B-3B38-4DCF-914F-19457D0A1212}" type="presOf" srcId="{A4F4C47C-2671-4A1C-BB39-AD13BA79666C}" destId="{E455F878-872B-42A9-A936-D0CC82523956}" srcOrd="0" destOrd="3" presId="urn:microsoft.com/office/officeart/2005/8/layout/list1"/>
    <dgm:cxn modelId="{A70CE94B-84A9-4E93-A492-2084B85DCB37}" srcId="{FA16F954-D746-4E32-8C50-D1070E9B8AE4}" destId="{9BB89FD6-CA91-49C4-B2CD-CB0D7A60C062}" srcOrd="4" destOrd="0" parTransId="{895A0BD9-172F-48E1-8654-4B43C5EB84A5}" sibTransId="{B42CFF0F-4025-4888-94F8-DBE18B113DA4}"/>
    <dgm:cxn modelId="{44694FD3-1293-4779-B253-84AD1DABE4F1}" type="presParOf" srcId="{7FDA4AED-59DC-4EC6-9BAA-85D0478F041B}" destId="{C9B4A3EC-1844-47D6-A481-E96A036C96C7}" srcOrd="0" destOrd="0" presId="urn:microsoft.com/office/officeart/2005/8/layout/list1"/>
    <dgm:cxn modelId="{6778EE30-4400-462D-8175-26E1598D9773}" type="presParOf" srcId="{C9B4A3EC-1844-47D6-A481-E96A036C96C7}" destId="{7ADA770E-8DB0-4B31-883A-D9330214F844}" srcOrd="0" destOrd="0" presId="urn:microsoft.com/office/officeart/2005/8/layout/list1"/>
    <dgm:cxn modelId="{AEA2B8D0-B6DB-4912-9ED1-DF09772E960C}" type="presParOf" srcId="{C9B4A3EC-1844-47D6-A481-E96A036C96C7}" destId="{B99E1867-A900-4383-A87F-D3FB9DFA5284}" srcOrd="1" destOrd="0" presId="urn:microsoft.com/office/officeart/2005/8/layout/list1"/>
    <dgm:cxn modelId="{1EFBCDA7-FFD9-4DDC-8F1F-CB0CC4FA8EC3}" type="presParOf" srcId="{7FDA4AED-59DC-4EC6-9BAA-85D0478F041B}" destId="{F014742D-2AD4-4F2A-9445-3C397F8914F5}" srcOrd="1" destOrd="0" presId="urn:microsoft.com/office/officeart/2005/8/layout/list1"/>
    <dgm:cxn modelId="{BC695814-97A3-434E-8728-3ADE149CD490}" type="presParOf" srcId="{7FDA4AED-59DC-4EC6-9BAA-85D0478F041B}" destId="{0D1E4BEE-36B3-47B3-8491-F8BDCCDA1CB1}" srcOrd="2" destOrd="0" presId="urn:microsoft.com/office/officeart/2005/8/layout/list1"/>
    <dgm:cxn modelId="{65128C66-EFAF-400A-B2BA-4D73680078D2}" type="presParOf" srcId="{7FDA4AED-59DC-4EC6-9BAA-85D0478F041B}" destId="{D1FD524F-3006-4672-B529-49BDD0B7E394}" srcOrd="3" destOrd="0" presId="urn:microsoft.com/office/officeart/2005/8/layout/list1"/>
    <dgm:cxn modelId="{D4C16930-82AF-46FF-BB0E-4EE5C78AC659}" type="presParOf" srcId="{7FDA4AED-59DC-4EC6-9BAA-85D0478F041B}" destId="{F819D982-8074-46E0-A68F-1A2D84ACC8B2}" srcOrd="4" destOrd="0" presId="urn:microsoft.com/office/officeart/2005/8/layout/list1"/>
    <dgm:cxn modelId="{974C94EA-5C50-4BA9-A417-09B8CF560408}" type="presParOf" srcId="{F819D982-8074-46E0-A68F-1A2D84ACC8B2}" destId="{6854300C-4B80-4AD5-B75F-61D726CA2D53}" srcOrd="0" destOrd="0" presId="urn:microsoft.com/office/officeart/2005/8/layout/list1"/>
    <dgm:cxn modelId="{3175AEC6-8EAC-4ABA-BA00-653AF1E28E7D}" type="presParOf" srcId="{F819D982-8074-46E0-A68F-1A2D84ACC8B2}" destId="{FBA9E678-82A6-431F-92EA-F6BCB2AC257F}" srcOrd="1" destOrd="0" presId="urn:microsoft.com/office/officeart/2005/8/layout/list1"/>
    <dgm:cxn modelId="{013686C1-C197-40F5-B07A-CC0A92040551}" type="presParOf" srcId="{7FDA4AED-59DC-4EC6-9BAA-85D0478F041B}" destId="{149F3C69-27ED-4367-B1F4-636BB4F19B9F}" srcOrd="5" destOrd="0" presId="urn:microsoft.com/office/officeart/2005/8/layout/list1"/>
    <dgm:cxn modelId="{92AFB063-B0E5-41B1-9592-1A3BB987A921}" type="presParOf" srcId="{7FDA4AED-59DC-4EC6-9BAA-85D0478F041B}" destId="{E455F878-872B-42A9-A936-D0CC825239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81F017-A273-428B-B8E2-1ACEE0EEFBD9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3CBB673-5A1C-4AAF-B86B-9B6CCA0BAC85}">
      <dgm:prSet phldrT="[Texte]"/>
      <dgm:spPr/>
      <dgm:t>
        <a:bodyPr/>
        <a:lstStyle/>
        <a:p>
          <a:pPr algn="l"/>
          <a:r>
            <a:rPr lang="fr-FR" b="1" dirty="0" smtClean="0"/>
            <a:t>Les lieux de formation</a:t>
          </a:r>
          <a:endParaRPr lang="fr-FR" dirty="0"/>
        </a:p>
      </dgm:t>
    </dgm:pt>
    <dgm:pt modelId="{35566635-C9AA-4796-902A-AC9C6E52D339}" type="parTrans" cxnId="{ABD6AA0B-67D1-4C94-903A-B3DC4A8954A5}">
      <dgm:prSet/>
      <dgm:spPr/>
      <dgm:t>
        <a:bodyPr/>
        <a:lstStyle/>
        <a:p>
          <a:pPr algn="l"/>
          <a:endParaRPr lang="fr-FR"/>
        </a:p>
      </dgm:t>
    </dgm:pt>
    <dgm:pt modelId="{E5645832-5660-435F-9636-6D9A63C3E8E5}" type="sibTrans" cxnId="{ABD6AA0B-67D1-4C94-903A-B3DC4A8954A5}">
      <dgm:prSet/>
      <dgm:spPr/>
      <dgm:t>
        <a:bodyPr/>
        <a:lstStyle/>
        <a:p>
          <a:pPr algn="l"/>
          <a:endParaRPr lang="fr-FR"/>
        </a:p>
      </dgm:t>
    </dgm:pt>
    <dgm:pt modelId="{FDDAB2D3-81FC-4B70-A16D-F510BAB42D7F}">
      <dgm:prSet phldrT="[Texte]"/>
      <dgm:spPr/>
      <dgm:t>
        <a:bodyPr/>
        <a:lstStyle/>
        <a:p>
          <a:pPr algn="l"/>
          <a:r>
            <a:rPr lang="fr-FR" dirty="0" smtClean="0"/>
            <a:t>Le centre </a:t>
          </a:r>
          <a:r>
            <a:rPr lang="fr-FR" dirty="0" err="1" smtClean="0"/>
            <a:t>Afpa</a:t>
          </a:r>
          <a:r>
            <a:rPr lang="fr-FR" dirty="0" smtClean="0"/>
            <a:t> référent </a:t>
          </a:r>
          <a:endParaRPr lang="fr-FR" dirty="0"/>
        </a:p>
      </dgm:t>
    </dgm:pt>
    <dgm:pt modelId="{1FFC86D9-AEEA-40FA-9488-3E2D79D94AA6}" type="parTrans" cxnId="{AF4D7A6C-0336-4F86-BDA1-EF43E12B8E67}">
      <dgm:prSet/>
      <dgm:spPr/>
      <dgm:t>
        <a:bodyPr/>
        <a:lstStyle/>
        <a:p>
          <a:pPr algn="l"/>
          <a:endParaRPr lang="fr-FR"/>
        </a:p>
      </dgm:t>
    </dgm:pt>
    <dgm:pt modelId="{C90AC98C-D20C-4D18-8571-F82C68916A73}" type="sibTrans" cxnId="{AF4D7A6C-0336-4F86-BDA1-EF43E12B8E67}">
      <dgm:prSet/>
      <dgm:spPr/>
      <dgm:t>
        <a:bodyPr/>
        <a:lstStyle/>
        <a:p>
          <a:pPr algn="l"/>
          <a:endParaRPr lang="fr-FR"/>
        </a:p>
      </dgm:t>
    </dgm:pt>
    <dgm:pt modelId="{9A29FD14-DE62-4A4C-A716-3C5762A1A4A7}">
      <dgm:prSet phldrT="[Texte]"/>
      <dgm:spPr/>
      <dgm:t>
        <a:bodyPr/>
        <a:lstStyle/>
        <a:p>
          <a:pPr algn="l"/>
          <a:r>
            <a:rPr lang="fr-FR" b="1" dirty="0" smtClean="0"/>
            <a:t>Une coordination régionale de la programmation </a:t>
          </a:r>
          <a:endParaRPr lang="fr-FR" dirty="0"/>
        </a:p>
      </dgm:t>
    </dgm:pt>
    <dgm:pt modelId="{B274E268-F0D1-44F0-A241-B595355D45FD}" type="parTrans" cxnId="{81C86299-79C4-4409-88B7-001D85BF756F}">
      <dgm:prSet/>
      <dgm:spPr/>
      <dgm:t>
        <a:bodyPr/>
        <a:lstStyle/>
        <a:p>
          <a:pPr algn="l"/>
          <a:endParaRPr lang="fr-FR"/>
        </a:p>
      </dgm:t>
    </dgm:pt>
    <dgm:pt modelId="{F2627F51-F419-480D-95D4-C89411A7D057}" type="sibTrans" cxnId="{81C86299-79C4-4409-88B7-001D85BF756F}">
      <dgm:prSet/>
      <dgm:spPr/>
      <dgm:t>
        <a:bodyPr/>
        <a:lstStyle/>
        <a:p>
          <a:pPr algn="l"/>
          <a:endParaRPr lang="fr-FR"/>
        </a:p>
      </dgm:t>
    </dgm:pt>
    <dgm:pt modelId="{B8BB9B0F-FCC6-4C56-9CD0-7601209BCBBB}">
      <dgm:prSet/>
      <dgm:spPr/>
      <dgm:t>
        <a:bodyPr/>
        <a:lstStyle/>
        <a:p>
          <a:pPr algn="l"/>
          <a:r>
            <a:rPr lang="fr-FR" dirty="0" smtClean="0"/>
            <a:t>Le centre </a:t>
          </a:r>
          <a:r>
            <a:rPr lang="fr-FR" dirty="0" err="1" smtClean="0"/>
            <a:t>Afpa</a:t>
          </a:r>
          <a:r>
            <a:rPr lang="fr-FR" dirty="0" smtClean="0"/>
            <a:t> satellite : des ilots banalisés ré-affectables à chaque nouveau cycle de formation en fonction des besoins du territoire.</a:t>
          </a:r>
        </a:p>
      </dgm:t>
    </dgm:pt>
    <dgm:pt modelId="{88116FA2-1503-40B5-9835-F7B6A138F076}" type="parTrans" cxnId="{8657F93F-97E8-45D7-8DE0-E7A743C56ACD}">
      <dgm:prSet/>
      <dgm:spPr/>
      <dgm:t>
        <a:bodyPr/>
        <a:lstStyle/>
        <a:p>
          <a:pPr algn="l"/>
          <a:endParaRPr lang="fr-FR"/>
        </a:p>
      </dgm:t>
    </dgm:pt>
    <dgm:pt modelId="{DE0E8499-0FDF-438C-BBAE-F3C1D73CBA5C}" type="sibTrans" cxnId="{8657F93F-97E8-45D7-8DE0-E7A743C56ACD}">
      <dgm:prSet/>
      <dgm:spPr/>
      <dgm:t>
        <a:bodyPr/>
        <a:lstStyle/>
        <a:p>
          <a:pPr algn="l"/>
          <a:endParaRPr lang="fr-FR"/>
        </a:p>
      </dgm:t>
    </dgm:pt>
    <dgm:pt modelId="{B9BAE4B5-FC05-44E5-ABBB-AD38782E4340}">
      <dgm:prSet/>
      <dgm:spPr/>
      <dgm:t>
        <a:bodyPr/>
        <a:lstStyle/>
        <a:p>
          <a:pPr algn="l"/>
          <a:r>
            <a:rPr lang="fr-FR" dirty="0" smtClean="0"/>
            <a:t>Le domicile du stagiaire ou lieu hôte (bibliothèque, cyber café…)</a:t>
          </a:r>
        </a:p>
      </dgm:t>
    </dgm:pt>
    <dgm:pt modelId="{9CCF4D2B-2745-42C2-92FB-42D5C5BCA61E}" type="parTrans" cxnId="{FFC29ACA-2CDA-44B2-AB46-36D0B142E02B}">
      <dgm:prSet/>
      <dgm:spPr/>
      <dgm:t>
        <a:bodyPr/>
        <a:lstStyle/>
        <a:p>
          <a:pPr algn="l"/>
          <a:endParaRPr lang="fr-FR"/>
        </a:p>
      </dgm:t>
    </dgm:pt>
    <dgm:pt modelId="{6CC012BB-754D-48A8-8C1B-DE8ACDF85CDD}" type="sibTrans" cxnId="{FFC29ACA-2CDA-44B2-AB46-36D0B142E02B}">
      <dgm:prSet/>
      <dgm:spPr/>
      <dgm:t>
        <a:bodyPr/>
        <a:lstStyle/>
        <a:p>
          <a:pPr algn="l"/>
          <a:endParaRPr lang="fr-FR"/>
        </a:p>
      </dgm:t>
    </dgm:pt>
    <dgm:pt modelId="{51E1ECA8-7734-40E7-A5D9-0AC0DC99F594}">
      <dgm:prSet/>
      <dgm:spPr/>
      <dgm:t>
        <a:bodyPr/>
        <a:lstStyle/>
        <a:p>
          <a:pPr algn="l"/>
          <a:r>
            <a:rPr lang="fr-FR" b="1" dirty="0" smtClean="0"/>
            <a:t>Une organisation de la certification </a:t>
          </a:r>
          <a:endParaRPr lang="fr-FR" dirty="0"/>
        </a:p>
      </dgm:t>
    </dgm:pt>
    <dgm:pt modelId="{8AC32A70-178F-4E41-9355-73381AA8B192}" type="parTrans" cxnId="{5FBE26BE-0C0A-43B6-8C4D-AE3506191CB7}">
      <dgm:prSet/>
      <dgm:spPr/>
      <dgm:t>
        <a:bodyPr/>
        <a:lstStyle/>
        <a:p>
          <a:pPr algn="l"/>
          <a:endParaRPr lang="fr-FR"/>
        </a:p>
      </dgm:t>
    </dgm:pt>
    <dgm:pt modelId="{9C10F45F-16A0-441D-98B2-934F0B0AA161}" type="sibTrans" cxnId="{5FBE26BE-0C0A-43B6-8C4D-AE3506191CB7}">
      <dgm:prSet/>
      <dgm:spPr/>
      <dgm:t>
        <a:bodyPr/>
        <a:lstStyle/>
        <a:p>
          <a:pPr algn="l"/>
          <a:endParaRPr lang="fr-FR"/>
        </a:p>
      </dgm:t>
    </dgm:pt>
    <dgm:pt modelId="{2655810F-31A2-4E52-ADBE-BC3E45C77558}">
      <dgm:prSet/>
      <dgm:spPr/>
      <dgm:t>
        <a:bodyPr/>
        <a:lstStyle/>
        <a:p>
          <a:pPr algn="l"/>
          <a:r>
            <a:rPr lang="fr-FR" dirty="0" smtClean="0"/>
            <a:t>Planification, organisation, préparation</a:t>
          </a:r>
          <a:endParaRPr lang="fr-FR" dirty="0"/>
        </a:p>
      </dgm:t>
    </dgm:pt>
    <dgm:pt modelId="{D57127EB-985E-49D4-B2BA-F583FFFC4175}" type="parTrans" cxnId="{58D8A645-487C-4BE7-B913-279CEE3337FD}">
      <dgm:prSet/>
      <dgm:spPr/>
      <dgm:t>
        <a:bodyPr/>
        <a:lstStyle/>
        <a:p>
          <a:pPr algn="l"/>
          <a:endParaRPr lang="fr-FR"/>
        </a:p>
      </dgm:t>
    </dgm:pt>
    <dgm:pt modelId="{F869897A-8700-49A5-B17F-50E48A48AC7B}" type="sibTrans" cxnId="{58D8A645-487C-4BE7-B913-279CEE3337FD}">
      <dgm:prSet/>
      <dgm:spPr/>
      <dgm:t>
        <a:bodyPr/>
        <a:lstStyle/>
        <a:p>
          <a:pPr algn="l"/>
          <a:endParaRPr lang="fr-FR"/>
        </a:p>
      </dgm:t>
    </dgm:pt>
    <dgm:pt modelId="{BE30CE5D-EA70-4453-AB1E-0DDAEF7F3EB8}">
      <dgm:prSet phldrT="[Texte]"/>
      <dgm:spPr/>
      <dgm:t>
        <a:bodyPr/>
        <a:lstStyle/>
        <a:p>
          <a:pPr algn="l"/>
          <a:r>
            <a:rPr lang="fr-FR" dirty="0" smtClean="0"/>
            <a:t>Une animation du dispositif, un comité de pilotage, une communication  sur les entrées, les difficultés rencontrées …</a:t>
          </a:r>
          <a:endParaRPr lang="fr-FR" dirty="0"/>
        </a:p>
      </dgm:t>
    </dgm:pt>
    <dgm:pt modelId="{3C50A497-7346-426C-9972-A606C5B0E7BF}" type="parTrans" cxnId="{EF887911-7F9D-4A72-B15E-C7CDF2869EDD}">
      <dgm:prSet/>
      <dgm:spPr/>
      <dgm:t>
        <a:bodyPr/>
        <a:lstStyle/>
        <a:p>
          <a:pPr algn="l"/>
          <a:endParaRPr lang="fr-FR"/>
        </a:p>
      </dgm:t>
    </dgm:pt>
    <dgm:pt modelId="{135EE630-F64F-47B0-9617-9EEA6E48FB67}" type="sibTrans" cxnId="{EF887911-7F9D-4A72-B15E-C7CDF2869EDD}">
      <dgm:prSet/>
      <dgm:spPr/>
      <dgm:t>
        <a:bodyPr/>
        <a:lstStyle/>
        <a:p>
          <a:pPr algn="l"/>
          <a:endParaRPr lang="fr-FR"/>
        </a:p>
      </dgm:t>
    </dgm:pt>
    <dgm:pt modelId="{FE20FF6C-7D47-4894-AA69-24330F38EEEE}">
      <dgm:prSet/>
      <dgm:spPr/>
      <dgm:t>
        <a:bodyPr/>
        <a:lstStyle/>
        <a:p>
          <a:pPr algn="l"/>
          <a:r>
            <a:rPr lang="fr-FR" b="1" dirty="0" smtClean="0"/>
            <a:t>Une animation régionale des collectifs de formateurs</a:t>
          </a:r>
          <a:endParaRPr lang="fr-FR" dirty="0"/>
        </a:p>
      </dgm:t>
    </dgm:pt>
    <dgm:pt modelId="{DC8BDAF2-AADA-4FEC-9D36-470DC966D316}" type="parTrans" cxnId="{648A9DC6-BFD2-462B-9E93-F2F8E3D3E441}">
      <dgm:prSet/>
      <dgm:spPr/>
      <dgm:t>
        <a:bodyPr/>
        <a:lstStyle/>
        <a:p>
          <a:pPr algn="l"/>
          <a:endParaRPr lang="fr-FR"/>
        </a:p>
      </dgm:t>
    </dgm:pt>
    <dgm:pt modelId="{BB0EF2BB-852D-488E-92C3-0E49C42E4A95}" type="sibTrans" cxnId="{648A9DC6-BFD2-462B-9E93-F2F8E3D3E441}">
      <dgm:prSet/>
      <dgm:spPr/>
      <dgm:t>
        <a:bodyPr/>
        <a:lstStyle/>
        <a:p>
          <a:pPr algn="l"/>
          <a:endParaRPr lang="fr-FR"/>
        </a:p>
      </dgm:t>
    </dgm:pt>
    <dgm:pt modelId="{16346F62-721E-4149-B244-62026F99F8C2}">
      <dgm:prSet/>
      <dgm:spPr/>
      <dgm:t>
        <a:bodyPr/>
        <a:lstStyle/>
        <a:p>
          <a:pPr algn="l"/>
          <a:r>
            <a:rPr lang="fr-FR" dirty="0" smtClean="0"/>
            <a:t> Modalités, fréquence, feuilles de route … </a:t>
          </a:r>
          <a:endParaRPr lang="fr-FR" dirty="0"/>
        </a:p>
      </dgm:t>
    </dgm:pt>
    <dgm:pt modelId="{1CD11CB2-AF1A-4BBD-8583-F0E8F5DC7795}" type="parTrans" cxnId="{82AA7DCD-9E93-466F-8756-6BDB264B618D}">
      <dgm:prSet/>
      <dgm:spPr/>
      <dgm:t>
        <a:bodyPr/>
        <a:lstStyle/>
        <a:p>
          <a:pPr algn="l"/>
          <a:endParaRPr lang="fr-FR"/>
        </a:p>
      </dgm:t>
    </dgm:pt>
    <dgm:pt modelId="{68467ED2-A8D6-468D-AA78-B29AB030D3C1}" type="sibTrans" cxnId="{82AA7DCD-9E93-466F-8756-6BDB264B618D}">
      <dgm:prSet/>
      <dgm:spPr/>
      <dgm:t>
        <a:bodyPr/>
        <a:lstStyle/>
        <a:p>
          <a:pPr algn="l"/>
          <a:endParaRPr lang="fr-FR"/>
        </a:p>
      </dgm:t>
    </dgm:pt>
    <dgm:pt modelId="{541ED068-6E90-45E6-9A75-E2722F9F9FFE}" type="pres">
      <dgm:prSet presAssocID="{9C81F017-A273-428B-B8E2-1ACEE0EEFB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21F77A-23F0-4324-BBE4-9BD66F5911FD}" type="pres">
      <dgm:prSet presAssocID="{43CBB673-5A1C-4AAF-B86B-9B6CCA0BAC85}" presName="parentLin" presStyleCnt="0"/>
      <dgm:spPr/>
      <dgm:t>
        <a:bodyPr/>
        <a:lstStyle/>
        <a:p>
          <a:endParaRPr lang="fr-FR"/>
        </a:p>
      </dgm:t>
    </dgm:pt>
    <dgm:pt modelId="{66B43CD9-DD9B-46D8-8F41-290DEC5C5D64}" type="pres">
      <dgm:prSet presAssocID="{43CBB673-5A1C-4AAF-B86B-9B6CCA0BAC85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FCC51EE1-4AFC-4DEB-8EA5-1E5922BDF478}" type="pres">
      <dgm:prSet presAssocID="{43CBB673-5A1C-4AAF-B86B-9B6CCA0BAC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A2C31B-AAA6-43CD-8551-B3FCC6C29CEF}" type="pres">
      <dgm:prSet presAssocID="{43CBB673-5A1C-4AAF-B86B-9B6CCA0BAC85}" presName="negativeSpace" presStyleCnt="0"/>
      <dgm:spPr/>
      <dgm:t>
        <a:bodyPr/>
        <a:lstStyle/>
        <a:p>
          <a:endParaRPr lang="fr-FR"/>
        </a:p>
      </dgm:t>
    </dgm:pt>
    <dgm:pt modelId="{77E29A85-C87C-4D51-AD11-284619F9E65A}" type="pres">
      <dgm:prSet presAssocID="{43CBB673-5A1C-4AAF-B86B-9B6CCA0BAC8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560330-8FBD-44F9-8459-D7EBB8467DC0}" type="pres">
      <dgm:prSet presAssocID="{E5645832-5660-435F-9636-6D9A63C3E8E5}" presName="spaceBetweenRectangles" presStyleCnt="0"/>
      <dgm:spPr/>
      <dgm:t>
        <a:bodyPr/>
        <a:lstStyle/>
        <a:p>
          <a:endParaRPr lang="fr-FR"/>
        </a:p>
      </dgm:t>
    </dgm:pt>
    <dgm:pt modelId="{7B724EFF-F374-470D-AEEF-E30A494A8EB1}" type="pres">
      <dgm:prSet presAssocID="{9A29FD14-DE62-4A4C-A716-3C5762A1A4A7}" presName="parentLin" presStyleCnt="0"/>
      <dgm:spPr/>
      <dgm:t>
        <a:bodyPr/>
        <a:lstStyle/>
        <a:p>
          <a:endParaRPr lang="fr-FR"/>
        </a:p>
      </dgm:t>
    </dgm:pt>
    <dgm:pt modelId="{B1045B48-AC0B-49C5-8ECF-AB5364BBFC46}" type="pres">
      <dgm:prSet presAssocID="{9A29FD14-DE62-4A4C-A716-3C5762A1A4A7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3167D7B6-DEAA-4D4A-9E67-63EA91E9E8C5}" type="pres">
      <dgm:prSet presAssocID="{9A29FD14-DE62-4A4C-A716-3C5762A1A4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0B19F-E300-4B0B-85E1-2A6B626173A6}" type="pres">
      <dgm:prSet presAssocID="{9A29FD14-DE62-4A4C-A716-3C5762A1A4A7}" presName="negativeSpace" presStyleCnt="0"/>
      <dgm:spPr/>
      <dgm:t>
        <a:bodyPr/>
        <a:lstStyle/>
        <a:p>
          <a:endParaRPr lang="fr-FR"/>
        </a:p>
      </dgm:t>
    </dgm:pt>
    <dgm:pt modelId="{3AACB14F-AF4F-47D0-BC36-DCA93B557A0C}" type="pres">
      <dgm:prSet presAssocID="{9A29FD14-DE62-4A4C-A716-3C5762A1A4A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EA9FAD-98BD-48F2-8A2B-4C4190CC2287}" type="pres">
      <dgm:prSet presAssocID="{F2627F51-F419-480D-95D4-C89411A7D057}" presName="spaceBetweenRectangles" presStyleCnt="0"/>
      <dgm:spPr/>
      <dgm:t>
        <a:bodyPr/>
        <a:lstStyle/>
        <a:p>
          <a:endParaRPr lang="fr-FR"/>
        </a:p>
      </dgm:t>
    </dgm:pt>
    <dgm:pt modelId="{B8E8F902-6A89-4FC4-9678-4C26A7C48B93}" type="pres">
      <dgm:prSet presAssocID="{51E1ECA8-7734-40E7-A5D9-0AC0DC99F594}" presName="parentLin" presStyleCnt="0"/>
      <dgm:spPr/>
      <dgm:t>
        <a:bodyPr/>
        <a:lstStyle/>
        <a:p>
          <a:endParaRPr lang="fr-FR"/>
        </a:p>
      </dgm:t>
    </dgm:pt>
    <dgm:pt modelId="{A91CA751-FE46-42F0-BBD4-6597D2CE9DEB}" type="pres">
      <dgm:prSet presAssocID="{51E1ECA8-7734-40E7-A5D9-0AC0DC99F594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01079950-8CB7-4DD1-A5FB-0DA97DB6C7BF}" type="pres">
      <dgm:prSet presAssocID="{51E1ECA8-7734-40E7-A5D9-0AC0DC99F5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69BD3-A7BA-4EDC-BFBA-D937EBE1394B}" type="pres">
      <dgm:prSet presAssocID="{51E1ECA8-7734-40E7-A5D9-0AC0DC99F594}" presName="negativeSpace" presStyleCnt="0"/>
      <dgm:spPr/>
      <dgm:t>
        <a:bodyPr/>
        <a:lstStyle/>
        <a:p>
          <a:endParaRPr lang="fr-FR"/>
        </a:p>
      </dgm:t>
    </dgm:pt>
    <dgm:pt modelId="{BEC3EC93-F361-4C8B-97AC-17738C436475}" type="pres">
      <dgm:prSet presAssocID="{51E1ECA8-7734-40E7-A5D9-0AC0DC99F59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396F0A-E7AA-4956-A9BC-D2484A750E29}" type="pres">
      <dgm:prSet presAssocID="{9C10F45F-16A0-441D-98B2-934F0B0AA161}" presName="spaceBetweenRectangles" presStyleCnt="0"/>
      <dgm:spPr/>
      <dgm:t>
        <a:bodyPr/>
        <a:lstStyle/>
        <a:p>
          <a:endParaRPr lang="fr-FR"/>
        </a:p>
      </dgm:t>
    </dgm:pt>
    <dgm:pt modelId="{F3CEA6F1-0256-4F00-A211-28B306FD55A0}" type="pres">
      <dgm:prSet presAssocID="{FE20FF6C-7D47-4894-AA69-24330F38EEEE}" presName="parentLin" presStyleCnt="0"/>
      <dgm:spPr/>
      <dgm:t>
        <a:bodyPr/>
        <a:lstStyle/>
        <a:p>
          <a:endParaRPr lang="fr-FR"/>
        </a:p>
      </dgm:t>
    </dgm:pt>
    <dgm:pt modelId="{D4D21541-0BE2-472F-9516-08B698F9ECEE}" type="pres">
      <dgm:prSet presAssocID="{FE20FF6C-7D47-4894-AA69-24330F38EEEE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C270B648-1AF4-4423-B3BC-5070C22B908F}" type="pres">
      <dgm:prSet presAssocID="{FE20FF6C-7D47-4894-AA69-24330F38EE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698231-C8BE-4E7E-8D67-1B7712A0C28F}" type="pres">
      <dgm:prSet presAssocID="{FE20FF6C-7D47-4894-AA69-24330F38EEEE}" presName="negativeSpace" presStyleCnt="0"/>
      <dgm:spPr/>
      <dgm:t>
        <a:bodyPr/>
        <a:lstStyle/>
        <a:p>
          <a:endParaRPr lang="fr-FR"/>
        </a:p>
      </dgm:t>
    </dgm:pt>
    <dgm:pt modelId="{AE70E3FA-165B-4914-99EE-BC818AAEDE6D}" type="pres">
      <dgm:prSet presAssocID="{FE20FF6C-7D47-4894-AA69-24330F38EEE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2AF0A2-E1A5-451C-AD44-87435D7BB742}" type="presOf" srcId="{9A29FD14-DE62-4A4C-A716-3C5762A1A4A7}" destId="{B1045B48-AC0B-49C5-8ECF-AB5364BBFC46}" srcOrd="0" destOrd="0" presId="urn:microsoft.com/office/officeart/2005/8/layout/list1"/>
    <dgm:cxn modelId="{648A9DC6-BFD2-462B-9E93-F2F8E3D3E441}" srcId="{9C81F017-A273-428B-B8E2-1ACEE0EEFBD9}" destId="{FE20FF6C-7D47-4894-AA69-24330F38EEEE}" srcOrd="3" destOrd="0" parTransId="{DC8BDAF2-AADA-4FEC-9D36-470DC966D316}" sibTransId="{BB0EF2BB-852D-488E-92C3-0E49C42E4A95}"/>
    <dgm:cxn modelId="{58D8A645-487C-4BE7-B913-279CEE3337FD}" srcId="{51E1ECA8-7734-40E7-A5D9-0AC0DC99F594}" destId="{2655810F-31A2-4E52-ADBE-BC3E45C77558}" srcOrd="0" destOrd="0" parTransId="{D57127EB-985E-49D4-B2BA-F583FFFC4175}" sibTransId="{F869897A-8700-49A5-B17F-50E48A48AC7B}"/>
    <dgm:cxn modelId="{EF887911-7F9D-4A72-B15E-C7CDF2869EDD}" srcId="{9A29FD14-DE62-4A4C-A716-3C5762A1A4A7}" destId="{BE30CE5D-EA70-4453-AB1E-0DDAEF7F3EB8}" srcOrd="0" destOrd="0" parTransId="{3C50A497-7346-426C-9972-A606C5B0E7BF}" sibTransId="{135EE630-F64F-47B0-9617-9EEA6E48FB67}"/>
    <dgm:cxn modelId="{82AA7DCD-9E93-466F-8756-6BDB264B618D}" srcId="{FE20FF6C-7D47-4894-AA69-24330F38EEEE}" destId="{16346F62-721E-4149-B244-62026F99F8C2}" srcOrd="0" destOrd="0" parTransId="{1CD11CB2-AF1A-4BBD-8583-F0E8F5DC7795}" sibTransId="{68467ED2-A8D6-468D-AA78-B29AB030D3C1}"/>
    <dgm:cxn modelId="{A9960365-0175-41EB-AE93-C2B63F8DE421}" type="presOf" srcId="{2655810F-31A2-4E52-ADBE-BC3E45C77558}" destId="{BEC3EC93-F361-4C8B-97AC-17738C436475}" srcOrd="0" destOrd="0" presId="urn:microsoft.com/office/officeart/2005/8/layout/list1"/>
    <dgm:cxn modelId="{8657F93F-97E8-45D7-8DE0-E7A743C56ACD}" srcId="{43CBB673-5A1C-4AAF-B86B-9B6CCA0BAC85}" destId="{B8BB9B0F-FCC6-4C56-9CD0-7601209BCBBB}" srcOrd="1" destOrd="0" parTransId="{88116FA2-1503-40B5-9835-F7B6A138F076}" sibTransId="{DE0E8499-0FDF-438C-BBAE-F3C1D73CBA5C}"/>
    <dgm:cxn modelId="{789A2A99-0FFE-4731-BC8B-57E73EE49DA5}" type="presOf" srcId="{51E1ECA8-7734-40E7-A5D9-0AC0DC99F594}" destId="{01079950-8CB7-4DD1-A5FB-0DA97DB6C7BF}" srcOrd="1" destOrd="0" presId="urn:microsoft.com/office/officeart/2005/8/layout/list1"/>
    <dgm:cxn modelId="{393A6E0C-B55C-4AA7-ADCC-23E0811822BF}" type="presOf" srcId="{9C81F017-A273-428B-B8E2-1ACEE0EEFBD9}" destId="{541ED068-6E90-45E6-9A75-E2722F9F9FFE}" srcOrd="0" destOrd="0" presId="urn:microsoft.com/office/officeart/2005/8/layout/list1"/>
    <dgm:cxn modelId="{AF4D7A6C-0336-4F86-BDA1-EF43E12B8E67}" srcId="{43CBB673-5A1C-4AAF-B86B-9B6CCA0BAC85}" destId="{FDDAB2D3-81FC-4B70-A16D-F510BAB42D7F}" srcOrd="0" destOrd="0" parTransId="{1FFC86D9-AEEA-40FA-9488-3E2D79D94AA6}" sibTransId="{C90AC98C-D20C-4D18-8571-F82C68916A73}"/>
    <dgm:cxn modelId="{5E735EF6-7B7D-4BAD-BECD-5523C79C4E6C}" type="presOf" srcId="{B9BAE4B5-FC05-44E5-ABBB-AD38782E4340}" destId="{77E29A85-C87C-4D51-AD11-284619F9E65A}" srcOrd="0" destOrd="2" presId="urn:microsoft.com/office/officeart/2005/8/layout/list1"/>
    <dgm:cxn modelId="{81C86299-79C4-4409-88B7-001D85BF756F}" srcId="{9C81F017-A273-428B-B8E2-1ACEE0EEFBD9}" destId="{9A29FD14-DE62-4A4C-A716-3C5762A1A4A7}" srcOrd="1" destOrd="0" parTransId="{B274E268-F0D1-44F0-A241-B595355D45FD}" sibTransId="{F2627F51-F419-480D-95D4-C89411A7D057}"/>
    <dgm:cxn modelId="{76DEF558-21A1-4BB9-AA23-0082FFE76632}" type="presOf" srcId="{43CBB673-5A1C-4AAF-B86B-9B6CCA0BAC85}" destId="{66B43CD9-DD9B-46D8-8F41-290DEC5C5D64}" srcOrd="0" destOrd="0" presId="urn:microsoft.com/office/officeart/2005/8/layout/list1"/>
    <dgm:cxn modelId="{11D5A21A-6406-4BC7-B8DA-9B27C903C4B9}" type="presOf" srcId="{FE20FF6C-7D47-4894-AA69-24330F38EEEE}" destId="{C270B648-1AF4-4423-B3BC-5070C22B908F}" srcOrd="1" destOrd="0" presId="urn:microsoft.com/office/officeart/2005/8/layout/list1"/>
    <dgm:cxn modelId="{ABD6AA0B-67D1-4C94-903A-B3DC4A8954A5}" srcId="{9C81F017-A273-428B-B8E2-1ACEE0EEFBD9}" destId="{43CBB673-5A1C-4AAF-B86B-9B6CCA0BAC85}" srcOrd="0" destOrd="0" parTransId="{35566635-C9AA-4796-902A-AC9C6E52D339}" sibTransId="{E5645832-5660-435F-9636-6D9A63C3E8E5}"/>
    <dgm:cxn modelId="{975AD8B0-FE26-469E-900F-5D80FE4F38CE}" type="presOf" srcId="{BE30CE5D-EA70-4453-AB1E-0DDAEF7F3EB8}" destId="{3AACB14F-AF4F-47D0-BC36-DCA93B557A0C}" srcOrd="0" destOrd="0" presId="urn:microsoft.com/office/officeart/2005/8/layout/list1"/>
    <dgm:cxn modelId="{B5817331-36AA-450A-8CD0-49F7B73806F4}" type="presOf" srcId="{9A29FD14-DE62-4A4C-A716-3C5762A1A4A7}" destId="{3167D7B6-DEAA-4D4A-9E67-63EA91E9E8C5}" srcOrd="1" destOrd="0" presId="urn:microsoft.com/office/officeart/2005/8/layout/list1"/>
    <dgm:cxn modelId="{AFD90949-9F8A-4BF2-A973-7609850DED20}" type="presOf" srcId="{FDDAB2D3-81FC-4B70-A16D-F510BAB42D7F}" destId="{77E29A85-C87C-4D51-AD11-284619F9E65A}" srcOrd="0" destOrd="0" presId="urn:microsoft.com/office/officeart/2005/8/layout/list1"/>
    <dgm:cxn modelId="{4124D48C-5716-4310-ADFC-17C234B86690}" type="presOf" srcId="{FE20FF6C-7D47-4894-AA69-24330F38EEEE}" destId="{D4D21541-0BE2-472F-9516-08B698F9ECEE}" srcOrd="0" destOrd="0" presId="urn:microsoft.com/office/officeart/2005/8/layout/list1"/>
    <dgm:cxn modelId="{B4B28AA4-02A0-432F-A969-D00CF2A2C03C}" type="presOf" srcId="{B8BB9B0F-FCC6-4C56-9CD0-7601209BCBBB}" destId="{77E29A85-C87C-4D51-AD11-284619F9E65A}" srcOrd="0" destOrd="1" presId="urn:microsoft.com/office/officeart/2005/8/layout/list1"/>
    <dgm:cxn modelId="{8B005415-764C-4A0C-98FF-EEDF9C41BB48}" type="presOf" srcId="{16346F62-721E-4149-B244-62026F99F8C2}" destId="{AE70E3FA-165B-4914-99EE-BC818AAEDE6D}" srcOrd="0" destOrd="0" presId="urn:microsoft.com/office/officeart/2005/8/layout/list1"/>
    <dgm:cxn modelId="{1BF9EAC8-184E-402B-AED5-77F6C2677232}" type="presOf" srcId="{51E1ECA8-7734-40E7-A5D9-0AC0DC99F594}" destId="{A91CA751-FE46-42F0-BBD4-6597D2CE9DEB}" srcOrd="0" destOrd="0" presId="urn:microsoft.com/office/officeart/2005/8/layout/list1"/>
    <dgm:cxn modelId="{FFC29ACA-2CDA-44B2-AB46-36D0B142E02B}" srcId="{43CBB673-5A1C-4AAF-B86B-9B6CCA0BAC85}" destId="{B9BAE4B5-FC05-44E5-ABBB-AD38782E4340}" srcOrd="2" destOrd="0" parTransId="{9CCF4D2B-2745-42C2-92FB-42D5C5BCA61E}" sibTransId="{6CC012BB-754D-48A8-8C1B-DE8ACDF85CDD}"/>
    <dgm:cxn modelId="{59E6F0EA-D1F6-49CB-9BB2-B88E2E60C672}" type="presOf" srcId="{43CBB673-5A1C-4AAF-B86B-9B6CCA0BAC85}" destId="{FCC51EE1-4AFC-4DEB-8EA5-1E5922BDF478}" srcOrd="1" destOrd="0" presId="urn:microsoft.com/office/officeart/2005/8/layout/list1"/>
    <dgm:cxn modelId="{5FBE26BE-0C0A-43B6-8C4D-AE3506191CB7}" srcId="{9C81F017-A273-428B-B8E2-1ACEE0EEFBD9}" destId="{51E1ECA8-7734-40E7-A5D9-0AC0DC99F594}" srcOrd="2" destOrd="0" parTransId="{8AC32A70-178F-4E41-9355-73381AA8B192}" sibTransId="{9C10F45F-16A0-441D-98B2-934F0B0AA161}"/>
    <dgm:cxn modelId="{220EBCBD-8D2E-4EA7-8F53-C2813A89BB4A}" type="presParOf" srcId="{541ED068-6E90-45E6-9A75-E2722F9F9FFE}" destId="{F421F77A-23F0-4324-BBE4-9BD66F5911FD}" srcOrd="0" destOrd="0" presId="urn:microsoft.com/office/officeart/2005/8/layout/list1"/>
    <dgm:cxn modelId="{0DD997CB-EDAC-4FE8-B09F-BC2075106BE8}" type="presParOf" srcId="{F421F77A-23F0-4324-BBE4-9BD66F5911FD}" destId="{66B43CD9-DD9B-46D8-8F41-290DEC5C5D64}" srcOrd="0" destOrd="0" presId="urn:microsoft.com/office/officeart/2005/8/layout/list1"/>
    <dgm:cxn modelId="{23D59439-82E5-4D40-AFB3-8AC255413DC1}" type="presParOf" srcId="{F421F77A-23F0-4324-BBE4-9BD66F5911FD}" destId="{FCC51EE1-4AFC-4DEB-8EA5-1E5922BDF478}" srcOrd="1" destOrd="0" presId="urn:microsoft.com/office/officeart/2005/8/layout/list1"/>
    <dgm:cxn modelId="{36A1DD24-E9AF-4A4B-BB5E-F7DDE9C49166}" type="presParOf" srcId="{541ED068-6E90-45E6-9A75-E2722F9F9FFE}" destId="{F6A2C31B-AAA6-43CD-8551-B3FCC6C29CEF}" srcOrd="1" destOrd="0" presId="urn:microsoft.com/office/officeart/2005/8/layout/list1"/>
    <dgm:cxn modelId="{52A3400A-7F48-42EA-8E2B-589D8FD507F6}" type="presParOf" srcId="{541ED068-6E90-45E6-9A75-E2722F9F9FFE}" destId="{77E29A85-C87C-4D51-AD11-284619F9E65A}" srcOrd="2" destOrd="0" presId="urn:microsoft.com/office/officeart/2005/8/layout/list1"/>
    <dgm:cxn modelId="{61B01A8F-B3AF-4F08-9B6C-C07EF7D19750}" type="presParOf" srcId="{541ED068-6E90-45E6-9A75-E2722F9F9FFE}" destId="{79560330-8FBD-44F9-8459-D7EBB8467DC0}" srcOrd="3" destOrd="0" presId="urn:microsoft.com/office/officeart/2005/8/layout/list1"/>
    <dgm:cxn modelId="{4060CFE4-DCAA-463B-9F17-52D82851D433}" type="presParOf" srcId="{541ED068-6E90-45E6-9A75-E2722F9F9FFE}" destId="{7B724EFF-F374-470D-AEEF-E30A494A8EB1}" srcOrd="4" destOrd="0" presId="urn:microsoft.com/office/officeart/2005/8/layout/list1"/>
    <dgm:cxn modelId="{C86608CB-DA5B-4421-98E6-4A38D44A4B08}" type="presParOf" srcId="{7B724EFF-F374-470D-AEEF-E30A494A8EB1}" destId="{B1045B48-AC0B-49C5-8ECF-AB5364BBFC46}" srcOrd="0" destOrd="0" presId="urn:microsoft.com/office/officeart/2005/8/layout/list1"/>
    <dgm:cxn modelId="{DA0DD537-AB38-4DBF-85A7-4FF649E3511B}" type="presParOf" srcId="{7B724EFF-F374-470D-AEEF-E30A494A8EB1}" destId="{3167D7B6-DEAA-4D4A-9E67-63EA91E9E8C5}" srcOrd="1" destOrd="0" presId="urn:microsoft.com/office/officeart/2005/8/layout/list1"/>
    <dgm:cxn modelId="{2C1EA80A-1CA2-4686-9CB9-6B4CE5827845}" type="presParOf" srcId="{541ED068-6E90-45E6-9A75-E2722F9F9FFE}" destId="{9DE0B19F-E300-4B0B-85E1-2A6B626173A6}" srcOrd="5" destOrd="0" presId="urn:microsoft.com/office/officeart/2005/8/layout/list1"/>
    <dgm:cxn modelId="{F310B4E7-D1C2-4F34-A753-F4672E00C4B0}" type="presParOf" srcId="{541ED068-6E90-45E6-9A75-E2722F9F9FFE}" destId="{3AACB14F-AF4F-47D0-BC36-DCA93B557A0C}" srcOrd="6" destOrd="0" presId="urn:microsoft.com/office/officeart/2005/8/layout/list1"/>
    <dgm:cxn modelId="{C8B72831-16E5-40E0-BA09-743B9138DB0F}" type="presParOf" srcId="{541ED068-6E90-45E6-9A75-E2722F9F9FFE}" destId="{0EEA9FAD-98BD-48F2-8A2B-4C4190CC2287}" srcOrd="7" destOrd="0" presId="urn:microsoft.com/office/officeart/2005/8/layout/list1"/>
    <dgm:cxn modelId="{610845BA-DC5E-4983-80AB-D2FCDE0C5C13}" type="presParOf" srcId="{541ED068-6E90-45E6-9A75-E2722F9F9FFE}" destId="{B8E8F902-6A89-4FC4-9678-4C26A7C48B93}" srcOrd="8" destOrd="0" presId="urn:microsoft.com/office/officeart/2005/8/layout/list1"/>
    <dgm:cxn modelId="{6CB29964-5C85-4BB3-AE23-5E3EFEA32D47}" type="presParOf" srcId="{B8E8F902-6A89-4FC4-9678-4C26A7C48B93}" destId="{A91CA751-FE46-42F0-BBD4-6597D2CE9DEB}" srcOrd="0" destOrd="0" presId="urn:microsoft.com/office/officeart/2005/8/layout/list1"/>
    <dgm:cxn modelId="{A7EF897A-B980-4760-B9A3-451E7C5CD68E}" type="presParOf" srcId="{B8E8F902-6A89-4FC4-9678-4C26A7C48B93}" destId="{01079950-8CB7-4DD1-A5FB-0DA97DB6C7BF}" srcOrd="1" destOrd="0" presId="urn:microsoft.com/office/officeart/2005/8/layout/list1"/>
    <dgm:cxn modelId="{74CF7BD6-069B-46FE-92AB-81E5765DB709}" type="presParOf" srcId="{541ED068-6E90-45E6-9A75-E2722F9F9FFE}" destId="{3C069BD3-A7BA-4EDC-BFBA-D937EBE1394B}" srcOrd="9" destOrd="0" presId="urn:microsoft.com/office/officeart/2005/8/layout/list1"/>
    <dgm:cxn modelId="{2147DEF7-CB43-4FE5-91C6-78DD87A866FD}" type="presParOf" srcId="{541ED068-6E90-45E6-9A75-E2722F9F9FFE}" destId="{BEC3EC93-F361-4C8B-97AC-17738C436475}" srcOrd="10" destOrd="0" presId="urn:microsoft.com/office/officeart/2005/8/layout/list1"/>
    <dgm:cxn modelId="{86CCC65B-95E5-41F9-A524-62237E7ADB02}" type="presParOf" srcId="{541ED068-6E90-45E6-9A75-E2722F9F9FFE}" destId="{AA396F0A-E7AA-4956-A9BC-D2484A750E29}" srcOrd="11" destOrd="0" presId="urn:microsoft.com/office/officeart/2005/8/layout/list1"/>
    <dgm:cxn modelId="{8E18FD58-45B5-48B2-97A6-AA7AC72D5AE4}" type="presParOf" srcId="{541ED068-6E90-45E6-9A75-E2722F9F9FFE}" destId="{F3CEA6F1-0256-4F00-A211-28B306FD55A0}" srcOrd="12" destOrd="0" presId="urn:microsoft.com/office/officeart/2005/8/layout/list1"/>
    <dgm:cxn modelId="{C3CF0372-DE65-40A4-B67C-1716AF2D16BC}" type="presParOf" srcId="{F3CEA6F1-0256-4F00-A211-28B306FD55A0}" destId="{D4D21541-0BE2-472F-9516-08B698F9ECEE}" srcOrd="0" destOrd="0" presId="urn:microsoft.com/office/officeart/2005/8/layout/list1"/>
    <dgm:cxn modelId="{698C13A7-1862-43DE-9BDC-52E829EDC571}" type="presParOf" srcId="{F3CEA6F1-0256-4F00-A211-28B306FD55A0}" destId="{C270B648-1AF4-4423-B3BC-5070C22B908F}" srcOrd="1" destOrd="0" presId="urn:microsoft.com/office/officeart/2005/8/layout/list1"/>
    <dgm:cxn modelId="{5EFD8EED-24AD-4C24-AD24-A3395EE40967}" type="presParOf" srcId="{541ED068-6E90-45E6-9A75-E2722F9F9FFE}" destId="{B5698231-C8BE-4E7E-8D67-1B7712A0C28F}" srcOrd="13" destOrd="0" presId="urn:microsoft.com/office/officeart/2005/8/layout/list1"/>
    <dgm:cxn modelId="{9F95F906-9507-427D-A6BE-04AE528F94DC}" type="presParOf" srcId="{541ED068-6E90-45E6-9A75-E2722F9F9FFE}" destId="{AE70E3FA-165B-4914-99EE-BC818AAEDE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4BF2DE-9211-43BD-9ED8-318999094C22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AA14C05-1980-4E9E-8987-5175A333AD01}">
      <dgm:prSet phldrT="[Texte]" custT="1"/>
      <dgm:spPr/>
      <dgm:t>
        <a:bodyPr/>
        <a:lstStyle/>
        <a:p>
          <a:r>
            <a:rPr lang="fr-FR" sz="1400" dirty="0" smtClean="0"/>
            <a:t>Chaque stagiaire doit bénéficier d’un ordinateur avec connexion internet répondant aux exigences de la plateforme </a:t>
          </a:r>
          <a:r>
            <a:rPr lang="fr-FR" sz="1400" dirty="0" err="1" smtClean="0"/>
            <a:t>Mètis</a:t>
          </a:r>
          <a:endParaRPr lang="fr-FR" sz="1400" dirty="0"/>
        </a:p>
      </dgm:t>
    </dgm:pt>
    <dgm:pt modelId="{587AD6E7-ED06-43F6-81BE-97482F1DDBE9}" type="parTrans" cxnId="{82C5E54C-D963-48D3-AD12-5BA899A9DCDB}">
      <dgm:prSet/>
      <dgm:spPr/>
      <dgm:t>
        <a:bodyPr/>
        <a:lstStyle/>
        <a:p>
          <a:endParaRPr lang="fr-FR"/>
        </a:p>
      </dgm:t>
    </dgm:pt>
    <dgm:pt modelId="{383773DB-CF94-4A48-A72B-70A47C503C27}" type="sibTrans" cxnId="{82C5E54C-D963-48D3-AD12-5BA899A9DCDB}">
      <dgm:prSet/>
      <dgm:spPr/>
      <dgm:t>
        <a:bodyPr/>
        <a:lstStyle/>
        <a:p>
          <a:endParaRPr lang="fr-FR"/>
        </a:p>
      </dgm:t>
    </dgm:pt>
    <dgm:pt modelId="{7396778B-C827-4E93-B941-B3B810809BF4}">
      <dgm:prSet phldrT="[Texte]"/>
      <dgm:spPr/>
      <dgm:t>
        <a:bodyPr/>
        <a:lstStyle/>
        <a:p>
          <a:r>
            <a:rPr lang="fr-FR" dirty="0" smtClean="0"/>
            <a:t>Avec son identifiant et son mot de passe, il accède au contenu de la formation</a:t>
          </a:r>
          <a:endParaRPr lang="fr-FR" dirty="0"/>
        </a:p>
      </dgm:t>
    </dgm:pt>
    <dgm:pt modelId="{913C5D07-E168-47B2-897D-E1FB426B552E}" type="parTrans" cxnId="{A021E7A5-97B7-4485-8C25-3D5E9E3E838E}">
      <dgm:prSet/>
      <dgm:spPr/>
      <dgm:t>
        <a:bodyPr/>
        <a:lstStyle/>
        <a:p>
          <a:endParaRPr lang="fr-FR"/>
        </a:p>
      </dgm:t>
    </dgm:pt>
    <dgm:pt modelId="{307E9954-EBE8-4BE3-80F0-44B91B3D23AE}" type="sibTrans" cxnId="{A021E7A5-97B7-4485-8C25-3D5E9E3E838E}">
      <dgm:prSet/>
      <dgm:spPr/>
      <dgm:t>
        <a:bodyPr/>
        <a:lstStyle/>
        <a:p>
          <a:endParaRPr lang="fr-FR"/>
        </a:p>
      </dgm:t>
    </dgm:pt>
    <dgm:pt modelId="{5BCCC2EF-9BEC-4F43-8642-89690F4FA953}">
      <dgm:prSet/>
      <dgm:spPr/>
      <dgm:t>
        <a:bodyPr/>
        <a:lstStyle/>
        <a:p>
          <a:r>
            <a:rPr lang="fr-FR" dirty="0" smtClean="0"/>
            <a:t>A partir de son poste de travail le stagiaire se connecte sur la plateforme </a:t>
          </a:r>
          <a:r>
            <a:rPr lang="fr-FR" dirty="0" err="1" smtClean="0"/>
            <a:t>Mètis</a:t>
          </a:r>
          <a:r>
            <a:rPr lang="fr-FR" dirty="0" smtClean="0"/>
            <a:t> </a:t>
          </a:r>
          <a:r>
            <a:rPr lang="fr-FR" dirty="0" smtClean="0">
              <a:hlinkClick xmlns:r="http://schemas.openxmlformats.org/officeDocument/2006/relationships" r:id="rId1"/>
            </a:rPr>
            <a:t>https://metis.afpa.fr</a:t>
          </a:r>
          <a:endParaRPr lang="fr-FR" dirty="0" smtClean="0"/>
        </a:p>
      </dgm:t>
    </dgm:pt>
    <dgm:pt modelId="{CAEA16EE-3B8C-484B-972F-0FC987ABCC1C}" type="parTrans" cxnId="{8907465E-6B6B-44B5-9B9A-3C89D745A012}">
      <dgm:prSet/>
      <dgm:spPr/>
      <dgm:t>
        <a:bodyPr/>
        <a:lstStyle/>
        <a:p>
          <a:endParaRPr lang="fr-FR"/>
        </a:p>
      </dgm:t>
    </dgm:pt>
    <dgm:pt modelId="{F4B9C1F2-5A65-476B-B922-1EA4829735D7}" type="sibTrans" cxnId="{8907465E-6B6B-44B5-9B9A-3C89D745A012}">
      <dgm:prSet/>
      <dgm:spPr/>
      <dgm:t>
        <a:bodyPr/>
        <a:lstStyle/>
        <a:p>
          <a:endParaRPr lang="fr-FR"/>
        </a:p>
      </dgm:t>
    </dgm:pt>
    <dgm:pt modelId="{EBE3AAC5-0BAB-4EA6-9ACC-98B6304226AE}">
      <dgm:prSet/>
      <dgm:spPr/>
      <dgm:t>
        <a:bodyPr/>
        <a:lstStyle/>
        <a:p>
          <a:r>
            <a:rPr lang="fr-FR" dirty="0" smtClean="0"/>
            <a:t>Les centres </a:t>
          </a:r>
          <a:r>
            <a:rPr lang="fr-FR" dirty="0" err="1" smtClean="0"/>
            <a:t>Afpa</a:t>
          </a:r>
          <a:r>
            <a:rPr lang="fr-FR" dirty="0" smtClean="0"/>
            <a:t> (celui du formateur référent et ceux des stagiaires) doivent bénéficier d’un réseau puissant et stable </a:t>
          </a:r>
        </a:p>
      </dgm:t>
    </dgm:pt>
    <dgm:pt modelId="{4E220DC1-7C2B-4547-87CA-AE504C8BA341}" type="parTrans" cxnId="{A2F3F946-08B6-4F2F-8FB3-AB9E7BA92FDF}">
      <dgm:prSet/>
      <dgm:spPr/>
      <dgm:t>
        <a:bodyPr/>
        <a:lstStyle/>
        <a:p>
          <a:endParaRPr lang="fr-FR"/>
        </a:p>
      </dgm:t>
    </dgm:pt>
    <dgm:pt modelId="{142377E3-E9C9-4ED2-B867-44784F12C1C7}" type="sibTrans" cxnId="{A2F3F946-08B6-4F2F-8FB3-AB9E7BA92FDF}">
      <dgm:prSet/>
      <dgm:spPr/>
      <dgm:t>
        <a:bodyPr/>
        <a:lstStyle/>
        <a:p>
          <a:endParaRPr lang="fr-FR"/>
        </a:p>
      </dgm:t>
    </dgm:pt>
    <dgm:pt modelId="{8CADEE70-1AEC-40D1-BF81-F6F5E705B3C5}" type="pres">
      <dgm:prSet presAssocID="{C74BF2DE-9211-43BD-9ED8-318999094C2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11ADDF6-AAAC-417E-9B0A-8D6C7D513CC0}" type="pres">
      <dgm:prSet presAssocID="{C74BF2DE-9211-43BD-9ED8-318999094C22}" presName="pyramid" presStyleLbl="node1" presStyleIdx="0" presStyleCnt="1"/>
      <dgm:spPr/>
      <dgm:t>
        <a:bodyPr/>
        <a:lstStyle/>
        <a:p>
          <a:endParaRPr lang="fr-FR"/>
        </a:p>
      </dgm:t>
    </dgm:pt>
    <dgm:pt modelId="{09EAF1B2-2B0E-4D7A-BD81-CB6CDA812264}" type="pres">
      <dgm:prSet presAssocID="{C74BF2DE-9211-43BD-9ED8-318999094C22}" presName="theList" presStyleCnt="0"/>
      <dgm:spPr/>
      <dgm:t>
        <a:bodyPr/>
        <a:lstStyle/>
        <a:p>
          <a:endParaRPr lang="fr-FR"/>
        </a:p>
      </dgm:t>
    </dgm:pt>
    <dgm:pt modelId="{55A0CAB6-5AAE-43FC-8221-CEFAF2E7A98D}" type="pres">
      <dgm:prSet presAssocID="{2AA14C05-1980-4E9E-8987-5175A333AD0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52AD97-3046-4910-8F1B-F1DC718F304A}" type="pres">
      <dgm:prSet presAssocID="{2AA14C05-1980-4E9E-8987-5175A333AD01}" presName="aSpace" presStyleCnt="0"/>
      <dgm:spPr/>
      <dgm:t>
        <a:bodyPr/>
        <a:lstStyle/>
        <a:p>
          <a:endParaRPr lang="fr-FR"/>
        </a:p>
      </dgm:t>
    </dgm:pt>
    <dgm:pt modelId="{25A93A0F-7B3B-4745-81F7-59C88393E4F8}" type="pres">
      <dgm:prSet presAssocID="{EBE3AAC5-0BAB-4EA6-9ACC-98B6304226A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BB4963-A07B-44B9-927B-CCFAD325BA19}" type="pres">
      <dgm:prSet presAssocID="{EBE3AAC5-0BAB-4EA6-9ACC-98B6304226AE}" presName="aSpace" presStyleCnt="0"/>
      <dgm:spPr/>
      <dgm:t>
        <a:bodyPr/>
        <a:lstStyle/>
        <a:p>
          <a:endParaRPr lang="fr-FR"/>
        </a:p>
      </dgm:t>
    </dgm:pt>
    <dgm:pt modelId="{3314D3FD-2142-47F9-9B3E-E992D11754F4}" type="pres">
      <dgm:prSet presAssocID="{5BCCC2EF-9BEC-4F43-8642-89690F4FA95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F4E00-C829-4444-8332-93121A8A7743}" type="pres">
      <dgm:prSet presAssocID="{5BCCC2EF-9BEC-4F43-8642-89690F4FA953}" presName="aSpace" presStyleCnt="0"/>
      <dgm:spPr/>
      <dgm:t>
        <a:bodyPr/>
        <a:lstStyle/>
        <a:p>
          <a:endParaRPr lang="fr-FR"/>
        </a:p>
      </dgm:t>
    </dgm:pt>
    <dgm:pt modelId="{BADD6B72-6FBB-485F-A6E1-E93E4E3DB82B}" type="pres">
      <dgm:prSet presAssocID="{7396778B-C827-4E93-B941-B3B810809BF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3DD6F5-C833-407D-AD55-3E12DF667B8F}" type="pres">
      <dgm:prSet presAssocID="{7396778B-C827-4E93-B941-B3B810809BF4}" presName="aSpace" presStyleCnt="0"/>
      <dgm:spPr/>
      <dgm:t>
        <a:bodyPr/>
        <a:lstStyle/>
        <a:p>
          <a:endParaRPr lang="fr-FR"/>
        </a:p>
      </dgm:t>
    </dgm:pt>
  </dgm:ptLst>
  <dgm:cxnLst>
    <dgm:cxn modelId="{F717F50D-4136-4086-8319-8F96B1E1EB38}" type="presOf" srcId="{EBE3AAC5-0BAB-4EA6-9ACC-98B6304226AE}" destId="{25A93A0F-7B3B-4745-81F7-59C88393E4F8}" srcOrd="0" destOrd="0" presId="urn:microsoft.com/office/officeart/2005/8/layout/pyramid2"/>
    <dgm:cxn modelId="{C4B90791-25A4-4BB3-9868-6B110A0B6720}" type="presOf" srcId="{C74BF2DE-9211-43BD-9ED8-318999094C22}" destId="{8CADEE70-1AEC-40D1-BF81-F6F5E705B3C5}" srcOrd="0" destOrd="0" presId="urn:microsoft.com/office/officeart/2005/8/layout/pyramid2"/>
    <dgm:cxn modelId="{65082A98-AC96-45B0-92D9-F6FCE93A1C0C}" type="presOf" srcId="{5BCCC2EF-9BEC-4F43-8642-89690F4FA953}" destId="{3314D3FD-2142-47F9-9B3E-E992D11754F4}" srcOrd="0" destOrd="0" presId="urn:microsoft.com/office/officeart/2005/8/layout/pyramid2"/>
    <dgm:cxn modelId="{82C5E54C-D963-48D3-AD12-5BA899A9DCDB}" srcId="{C74BF2DE-9211-43BD-9ED8-318999094C22}" destId="{2AA14C05-1980-4E9E-8987-5175A333AD01}" srcOrd="0" destOrd="0" parTransId="{587AD6E7-ED06-43F6-81BE-97482F1DDBE9}" sibTransId="{383773DB-CF94-4A48-A72B-70A47C503C27}"/>
    <dgm:cxn modelId="{A021E7A5-97B7-4485-8C25-3D5E9E3E838E}" srcId="{C74BF2DE-9211-43BD-9ED8-318999094C22}" destId="{7396778B-C827-4E93-B941-B3B810809BF4}" srcOrd="3" destOrd="0" parTransId="{913C5D07-E168-47B2-897D-E1FB426B552E}" sibTransId="{307E9954-EBE8-4BE3-80F0-44B91B3D23AE}"/>
    <dgm:cxn modelId="{8907465E-6B6B-44B5-9B9A-3C89D745A012}" srcId="{C74BF2DE-9211-43BD-9ED8-318999094C22}" destId="{5BCCC2EF-9BEC-4F43-8642-89690F4FA953}" srcOrd="2" destOrd="0" parTransId="{CAEA16EE-3B8C-484B-972F-0FC987ABCC1C}" sibTransId="{F4B9C1F2-5A65-476B-B922-1EA4829735D7}"/>
    <dgm:cxn modelId="{A2F3F946-08B6-4F2F-8FB3-AB9E7BA92FDF}" srcId="{C74BF2DE-9211-43BD-9ED8-318999094C22}" destId="{EBE3AAC5-0BAB-4EA6-9ACC-98B6304226AE}" srcOrd="1" destOrd="0" parTransId="{4E220DC1-7C2B-4547-87CA-AE504C8BA341}" sibTransId="{142377E3-E9C9-4ED2-B867-44784F12C1C7}"/>
    <dgm:cxn modelId="{5E765090-A6F4-4FE0-945A-92B9446457A8}" type="presOf" srcId="{2AA14C05-1980-4E9E-8987-5175A333AD01}" destId="{55A0CAB6-5AAE-43FC-8221-CEFAF2E7A98D}" srcOrd="0" destOrd="0" presId="urn:microsoft.com/office/officeart/2005/8/layout/pyramid2"/>
    <dgm:cxn modelId="{D82B9EB3-30EA-47C8-8C37-900DBE13F876}" type="presOf" srcId="{7396778B-C827-4E93-B941-B3B810809BF4}" destId="{BADD6B72-6FBB-485F-A6E1-E93E4E3DB82B}" srcOrd="0" destOrd="0" presId="urn:microsoft.com/office/officeart/2005/8/layout/pyramid2"/>
    <dgm:cxn modelId="{B47529EE-FDE8-47C5-9EE3-3DA677B777F6}" type="presParOf" srcId="{8CADEE70-1AEC-40D1-BF81-F6F5E705B3C5}" destId="{911ADDF6-AAAC-417E-9B0A-8D6C7D513CC0}" srcOrd="0" destOrd="0" presId="urn:microsoft.com/office/officeart/2005/8/layout/pyramid2"/>
    <dgm:cxn modelId="{8A5A1BB0-5FD7-44D7-87B9-A611C62CE791}" type="presParOf" srcId="{8CADEE70-1AEC-40D1-BF81-F6F5E705B3C5}" destId="{09EAF1B2-2B0E-4D7A-BD81-CB6CDA812264}" srcOrd="1" destOrd="0" presId="urn:microsoft.com/office/officeart/2005/8/layout/pyramid2"/>
    <dgm:cxn modelId="{EE26AA4E-C31C-468B-A041-248F57AE4FCD}" type="presParOf" srcId="{09EAF1B2-2B0E-4D7A-BD81-CB6CDA812264}" destId="{55A0CAB6-5AAE-43FC-8221-CEFAF2E7A98D}" srcOrd="0" destOrd="0" presId="urn:microsoft.com/office/officeart/2005/8/layout/pyramid2"/>
    <dgm:cxn modelId="{3A1D45A2-4197-4599-BFBC-E7C29B9FA75F}" type="presParOf" srcId="{09EAF1B2-2B0E-4D7A-BD81-CB6CDA812264}" destId="{A152AD97-3046-4910-8F1B-F1DC718F304A}" srcOrd="1" destOrd="0" presId="urn:microsoft.com/office/officeart/2005/8/layout/pyramid2"/>
    <dgm:cxn modelId="{EEFA4CAF-16BC-4427-A063-F3B6120AB8D8}" type="presParOf" srcId="{09EAF1B2-2B0E-4D7A-BD81-CB6CDA812264}" destId="{25A93A0F-7B3B-4745-81F7-59C88393E4F8}" srcOrd="2" destOrd="0" presId="urn:microsoft.com/office/officeart/2005/8/layout/pyramid2"/>
    <dgm:cxn modelId="{F9AB6C35-B8A0-4155-9792-270CD9016A30}" type="presParOf" srcId="{09EAF1B2-2B0E-4D7A-BD81-CB6CDA812264}" destId="{C2BB4963-A07B-44B9-927B-CCFAD325BA19}" srcOrd="3" destOrd="0" presId="urn:microsoft.com/office/officeart/2005/8/layout/pyramid2"/>
    <dgm:cxn modelId="{9C35E13A-3F34-4999-A09C-41A2AAB1565A}" type="presParOf" srcId="{09EAF1B2-2B0E-4D7A-BD81-CB6CDA812264}" destId="{3314D3FD-2142-47F9-9B3E-E992D11754F4}" srcOrd="4" destOrd="0" presId="urn:microsoft.com/office/officeart/2005/8/layout/pyramid2"/>
    <dgm:cxn modelId="{80FC5CCA-79C3-4301-987B-C29F18D26AA3}" type="presParOf" srcId="{09EAF1B2-2B0E-4D7A-BD81-CB6CDA812264}" destId="{810F4E00-C829-4444-8332-93121A8A7743}" srcOrd="5" destOrd="0" presId="urn:microsoft.com/office/officeart/2005/8/layout/pyramid2"/>
    <dgm:cxn modelId="{E9DB7688-D966-4AAB-8443-1EC23366DD90}" type="presParOf" srcId="{09EAF1B2-2B0E-4D7A-BD81-CB6CDA812264}" destId="{BADD6B72-6FBB-485F-A6E1-E93E4E3DB82B}" srcOrd="6" destOrd="0" presId="urn:microsoft.com/office/officeart/2005/8/layout/pyramid2"/>
    <dgm:cxn modelId="{08651E82-410A-47E6-A0FA-EE06521A5A0A}" type="presParOf" srcId="{09EAF1B2-2B0E-4D7A-BD81-CB6CDA812264}" destId="{4C3DD6F5-C833-407D-AD55-3E12DF667B8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4BF2DE-9211-43BD-9ED8-318999094C22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AA14C05-1980-4E9E-8987-5175A333AD01}">
      <dgm:prSet phldrT="[Texte]" custT="1"/>
      <dgm:spPr/>
      <dgm:t>
        <a:bodyPr/>
        <a:lstStyle/>
        <a:p>
          <a:r>
            <a:rPr lang="fr-FR" sz="1600" dirty="0" smtClean="0"/>
            <a:t>Prendre en compte l’instrumentation du titre sur la plateforme </a:t>
          </a:r>
          <a:endParaRPr lang="fr-FR" sz="1600" dirty="0"/>
        </a:p>
      </dgm:t>
    </dgm:pt>
    <dgm:pt modelId="{587AD6E7-ED06-43F6-81BE-97482F1DDBE9}" type="parTrans" cxnId="{82C5E54C-D963-48D3-AD12-5BA899A9DCDB}">
      <dgm:prSet/>
      <dgm:spPr/>
      <dgm:t>
        <a:bodyPr/>
        <a:lstStyle/>
        <a:p>
          <a:endParaRPr lang="fr-FR"/>
        </a:p>
      </dgm:t>
    </dgm:pt>
    <dgm:pt modelId="{383773DB-CF94-4A48-A72B-70A47C503C27}" type="sibTrans" cxnId="{82C5E54C-D963-48D3-AD12-5BA899A9DCDB}">
      <dgm:prSet/>
      <dgm:spPr/>
      <dgm:t>
        <a:bodyPr/>
        <a:lstStyle/>
        <a:p>
          <a:endParaRPr lang="fr-FR"/>
        </a:p>
      </dgm:t>
    </dgm:pt>
    <dgm:pt modelId="{7396778B-C827-4E93-B941-B3B810809BF4}">
      <dgm:prSet phldrT="[Texte]" custT="1"/>
      <dgm:spPr/>
      <dgm:t>
        <a:bodyPr/>
        <a:lstStyle/>
        <a:p>
          <a:r>
            <a:rPr lang="fr-FR" sz="1600" dirty="0" smtClean="0"/>
            <a:t>Création d’un espace d’échanges de bonnes pratiques</a:t>
          </a:r>
          <a:endParaRPr lang="fr-FR" sz="1600" dirty="0"/>
        </a:p>
      </dgm:t>
    </dgm:pt>
    <dgm:pt modelId="{913C5D07-E168-47B2-897D-E1FB426B552E}" type="parTrans" cxnId="{A021E7A5-97B7-4485-8C25-3D5E9E3E838E}">
      <dgm:prSet/>
      <dgm:spPr/>
      <dgm:t>
        <a:bodyPr/>
        <a:lstStyle/>
        <a:p>
          <a:endParaRPr lang="fr-FR"/>
        </a:p>
      </dgm:t>
    </dgm:pt>
    <dgm:pt modelId="{307E9954-EBE8-4BE3-80F0-44B91B3D23AE}" type="sibTrans" cxnId="{A021E7A5-97B7-4485-8C25-3D5E9E3E838E}">
      <dgm:prSet/>
      <dgm:spPr/>
      <dgm:t>
        <a:bodyPr/>
        <a:lstStyle/>
        <a:p>
          <a:endParaRPr lang="fr-FR"/>
        </a:p>
      </dgm:t>
    </dgm:pt>
    <dgm:pt modelId="{5BCCC2EF-9BEC-4F43-8642-89690F4FA953}">
      <dgm:prSet custT="1"/>
      <dgm:spPr/>
      <dgm:t>
        <a:bodyPr/>
        <a:lstStyle/>
        <a:p>
          <a:r>
            <a:rPr lang="fr-FR" sz="1600" dirty="0" smtClean="0"/>
            <a:t>Quel produit vendre ; un module ? Une activité ? Un CCP ? Un Titre ? </a:t>
          </a:r>
        </a:p>
      </dgm:t>
    </dgm:pt>
    <dgm:pt modelId="{CAEA16EE-3B8C-484B-972F-0FC987ABCC1C}" type="parTrans" cxnId="{8907465E-6B6B-44B5-9B9A-3C89D745A012}">
      <dgm:prSet/>
      <dgm:spPr/>
      <dgm:t>
        <a:bodyPr/>
        <a:lstStyle/>
        <a:p>
          <a:endParaRPr lang="fr-FR"/>
        </a:p>
      </dgm:t>
    </dgm:pt>
    <dgm:pt modelId="{F4B9C1F2-5A65-476B-B922-1EA4829735D7}" type="sibTrans" cxnId="{8907465E-6B6B-44B5-9B9A-3C89D745A012}">
      <dgm:prSet/>
      <dgm:spPr/>
      <dgm:t>
        <a:bodyPr/>
        <a:lstStyle/>
        <a:p>
          <a:endParaRPr lang="fr-FR"/>
        </a:p>
      </dgm:t>
    </dgm:pt>
    <dgm:pt modelId="{EBE3AAC5-0BAB-4EA6-9ACC-98B6304226AE}">
      <dgm:prSet custT="1"/>
      <dgm:spPr/>
      <dgm:t>
        <a:bodyPr/>
        <a:lstStyle/>
        <a:p>
          <a:r>
            <a:rPr lang="fr-FR" sz="1600" dirty="0" smtClean="0"/>
            <a:t>Retravailler si besoin les ressources (en collectif de formateurs)</a:t>
          </a:r>
        </a:p>
      </dgm:t>
    </dgm:pt>
    <dgm:pt modelId="{4E220DC1-7C2B-4547-87CA-AE504C8BA341}" type="parTrans" cxnId="{A2F3F946-08B6-4F2F-8FB3-AB9E7BA92FDF}">
      <dgm:prSet/>
      <dgm:spPr/>
      <dgm:t>
        <a:bodyPr/>
        <a:lstStyle/>
        <a:p>
          <a:endParaRPr lang="fr-FR"/>
        </a:p>
      </dgm:t>
    </dgm:pt>
    <dgm:pt modelId="{142377E3-E9C9-4ED2-B867-44784F12C1C7}" type="sibTrans" cxnId="{A2F3F946-08B6-4F2F-8FB3-AB9E7BA92FDF}">
      <dgm:prSet/>
      <dgm:spPr/>
      <dgm:t>
        <a:bodyPr/>
        <a:lstStyle/>
        <a:p>
          <a:endParaRPr lang="fr-FR"/>
        </a:p>
      </dgm:t>
    </dgm:pt>
    <dgm:pt modelId="{8CADEE70-1AEC-40D1-BF81-F6F5E705B3C5}" type="pres">
      <dgm:prSet presAssocID="{C74BF2DE-9211-43BD-9ED8-318999094C2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11ADDF6-AAAC-417E-9B0A-8D6C7D513CC0}" type="pres">
      <dgm:prSet presAssocID="{C74BF2DE-9211-43BD-9ED8-318999094C22}" presName="pyramid" presStyleLbl="node1" presStyleIdx="0" presStyleCnt="1"/>
      <dgm:spPr/>
      <dgm:t>
        <a:bodyPr/>
        <a:lstStyle/>
        <a:p>
          <a:endParaRPr lang="fr-FR"/>
        </a:p>
      </dgm:t>
    </dgm:pt>
    <dgm:pt modelId="{09EAF1B2-2B0E-4D7A-BD81-CB6CDA812264}" type="pres">
      <dgm:prSet presAssocID="{C74BF2DE-9211-43BD-9ED8-318999094C22}" presName="theList" presStyleCnt="0"/>
      <dgm:spPr/>
      <dgm:t>
        <a:bodyPr/>
        <a:lstStyle/>
        <a:p>
          <a:endParaRPr lang="fr-FR"/>
        </a:p>
      </dgm:t>
    </dgm:pt>
    <dgm:pt modelId="{55A0CAB6-5AAE-43FC-8221-CEFAF2E7A98D}" type="pres">
      <dgm:prSet presAssocID="{2AA14C05-1980-4E9E-8987-5175A333AD0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52AD97-3046-4910-8F1B-F1DC718F304A}" type="pres">
      <dgm:prSet presAssocID="{2AA14C05-1980-4E9E-8987-5175A333AD01}" presName="aSpace" presStyleCnt="0"/>
      <dgm:spPr/>
      <dgm:t>
        <a:bodyPr/>
        <a:lstStyle/>
        <a:p>
          <a:endParaRPr lang="fr-FR"/>
        </a:p>
      </dgm:t>
    </dgm:pt>
    <dgm:pt modelId="{25A93A0F-7B3B-4745-81F7-59C88393E4F8}" type="pres">
      <dgm:prSet presAssocID="{EBE3AAC5-0BAB-4EA6-9ACC-98B6304226AE}" presName="aNode" presStyleLbl="fgAcc1" presStyleIdx="1" presStyleCnt="4" custLinFactNeighborX="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BB4963-A07B-44B9-927B-CCFAD325BA19}" type="pres">
      <dgm:prSet presAssocID="{EBE3AAC5-0BAB-4EA6-9ACC-98B6304226AE}" presName="aSpace" presStyleCnt="0"/>
      <dgm:spPr/>
      <dgm:t>
        <a:bodyPr/>
        <a:lstStyle/>
        <a:p>
          <a:endParaRPr lang="fr-FR"/>
        </a:p>
      </dgm:t>
    </dgm:pt>
    <dgm:pt modelId="{3314D3FD-2142-47F9-9B3E-E992D11754F4}" type="pres">
      <dgm:prSet presAssocID="{5BCCC2EF-9BEC-4F43-8642-89690F4FA95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F4E00-C829-4444-8332-93121A8A7743}" type="pres">
      <dgm:prSet presAssocID="{5BCCC2EF-9BEC-4F43-8642-89690F4FA953}" presName="aSpace" presStyleCnt="0"/>
      <dgm:spPr/>
      <dgm:t>
        <a:bodyPr/>
        <a:lstStyle/>
        <a:p>
          <a:endParaRPr lang="fr-FR"/>
        </a:p>
      </dgm:t>
    </dgm:pt>
    <dgm:pt modelId="{BADD6B72-6FBB-485F-A6E1-E93E4E3DB82B}" type="pres">
      <dgm:prSet presAssocID="{7396778B-C827-4E93-B941-B3B810809BF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3DD6F5-C833-407D-AD55-3E12DF667B8F}" type="pres">
      <dgm:prSet presAssocID="{7396778B-C827-4E93-B941-B3B810809BF4}" presName="aSpace" presStyleCnt="0"/>
      <dgm:spPr/>
      <dgm:t>
        <a:bodyPr/>
        <a:lstStyle/>
        <a:p>
          <a:endParaRPr lang="fr-FR"/>
        </a:p>
      </dgm:t>
    </dgm:pt>
  </dgm:ptLst>
  <dgm:cxnLst>
    <dgm:cxn modelId="{787AA5DB-1806-452E-A9C5-4410BC179E2F}" type="presOf" srcId="{7396778B-C827-4E93-B941-B3B810809BF4}" destId="{BADD6B72-6FBB-485F-A6E1-E93E4E3DB82B}" srcOrd="0" destOrd="0" presId="urn:microsoft.com/office/officeart/2005/8/layout/pyramid2"/>
    <dgm:cxn modelId="{072C1977-3D29-4A75-9CC7-266F5FD70B8A}" type="presOf" srcId="{EBE3AAC5-0BAB-4EA6-9ACC-98B6304226AE}" destId="{25A93A0F-7B3B-4745-81F7-59C88393E4F8}" srcOrd="0" destOrd="0" presId="urn:microsoft.com/office/officeart/2005/8/layout/pyramid2"/>
    <dgm:cxn modelId="{82C5E54C-D963-48D3-AD12-5BA899A9DCDB}" srcId="{C74BF2DE-9211-43BD-9ED8-318999094C22}" destId="{2AA14C05-1980-4E9E-8987-5175A333AD01}" srcOrd="0" destOrd="0" parTransId="{587AD6E7-ED06-43F6-81BE-97482F1DDBE9}" sibTransId="{383773DB-CF94-4A48-A72B-70A47C503C27}"/>
    <dgm:cxn modelId="{A021E7A5-97B7-4485-8C25-3D5E9E3E838E}" srcId="{C74BF2DE-9211-43BD-9ED8-318999094C22}" destId="{7396778B-C827-4E93-B941-B3B810809BF4}" srcOrd="3" destOrd="0" parTransId="{913C5D07-E168-47B2-897D-E1FB426B552E}" sibTransId="{307E9954-EBE8-4BE3-80F0-44B91B3D23AE}"/>
    <dgm:cxn modelId="{8907465E-6B6B-44B5-9B9A-3C89D745A012}" srcId="{C74BF2DE-9211-43BD-9ED8-318999094C22}" destId="{5BCCC2EF-9BEC-4F43-8642-89690F4FA953}" srcOrd="2" destOrd="0" parTransId="{CAEA16EE-3B8C-484B-972F-0FC987ABCC1C}" sibTransId="{F4B9C1F2-5A65-476B-B922-1EA4829735D7}"/>
    <dgm:cxn modelId="{A2F3F946-08B6-4F2F-8FB3-AB9E7BA92FDF}" srcId="{C74BF2DE-9211-43BD-9ED8-318999094C22}" destId="{EBE3AAC5-0BAB-4EA6-9ACC-98B6304226AE}" srcOrd="1" destOrd="0" parTransId="{4E220DC1-7C2B-4547-87CA-AE504C8BA341}" sibTransId="{142377E3-E9C9-4ED2-B867-44784F12C1C7}"/>
    <dgm:cxn modelId="{DBD2A53C-C24D-4C16-81F9-E84341E5BDC6}" type="presOf" srcId="{2AA14C05-1980-4E9E-8987-5175A333AD01}" destId="{55A0CAB6-5AAE-43FC-8221-CEFAF2E7A98D}" srcOrd="0" destOrd="0" presId="urn:microsoft.com/office/officeart/2005/8/layout/pyramid2"/>
    <dgm:cxn modelId="{168C91AB-F5CE-4364-85CC-6F4467C8AF34}" type="presOf" srcId="{5BCCC2EF-9BEC-4F43-8642-89690F4FA953}" destId="{3314D3FD-2142-47F9-9B3E-E992D11754F4}" srcOrd="0" destOrd="0" presId="urn:microsoft.com/office/officeart/2005/8/layout/pyramid2"/>
    <dgm:cxn modelId="{AFAAFD5C-D697-4780-A093-FAFDFAE0754D}" type="presOf" srcId="{C74BF2DE-9211-43BD-9ED8-318999094C22}" destId="{8CADEE70-1AEC-40D1-BF81-F6F5E705B3C5}" srcOrd="0" destOrd="0" presId="urn:microsoft.com/office/officeart/2005/8/layout/pyramid2"/>
    <dgm:cxn modelId="{2A194699-F366-4D88-A377-89D27AA1EECB}" type="presParOf" srcId="{8CADEE70-1AEC-40D1-BF81-F6F5E705B3C5}" destId="{911ADDF6-AAAC-417E-9B0A-8D6C7D513CC0}" srcOrd="0" destOrd="0" presId="urn:microsoft.com/office/officeart/2005/8/layout/pyramid2"/>
    <dgm:cxn modelId="{A633FDB4-AC36-42D3-87ED-0E731C74E387}" type="presParOf" srcId="{8CADEE70-1AEC-40D1-BF81-F6F5E705B3C5}" destId="{09EAF1B2-2B0E-4D7A-BD81-CB6CDA812264}" srcOrd="1" destOrd="0" presId="urn:microsoft.com/office/officeart/2005/8/layout/pyramid2"/>
    <dgm:cxn modelId="{E3FE40BD-6367-48F2-8B27-71E250208161}" type="presParOf" srcId="{09EAF1B2-2B0E-4D7A-BD81-CB6CDA812264}" destId="{55A0CAB6-5AAE-43FC-8221-CEFAF2E7A98D}" srcOrd="0" destOrd="0" presId="urn:microsoft.com/office/officeart/2005/8/layout/pyramid2"/>
    <dgm:cxn modelId="{9AA6C0B1-6567-40DD-A100-87A51032C087}" type="presParOf" srcId="{09EAF1B2-2B0E-4D7A-BD81-CB6CDA812264}" destId="{A152AD97-3046-4910-8F1B-F1DC718F304A}" srcOrd="1" destOrd="0" presId="urn:microsoft.com/office/officeart/2005/8/layout/pyramid2"/>
    <dgm:cxn modelId="{3A28C080-6132-424E-BB76-C8100E8F6A5F}" type="presParOf" srcId="{09EAF1B2-2B0E-4D7A-BD81-CB6CDA812264}" destId="{25A93A0F-7B3B-4745-81F7-59C88393E4F8}" srcOrd="2" destOrd="0" presId="urn:microsoft.com/office/officeart/2005/8/layout/pyramid2"/>
    <dgm:cxn modelId="{F66D99C5-E321-4503-B30B-2BAC4A85E2DF}" type="presParOf" srcId="{09EAF1B2-2B0E-4D7A-BD81-CB6CDA812264}" destId="{C2BB4963-A07B-44B9-927B-CCFAD325BA19}" srcOrd="3" destOrd="0" presId="urn:microsoft.com/office/officeart/2005/8/layout/pyramid2"/>
    <dgm:cxn modelId="{30C1A615-01FF-4BD8-A06D-714F65E1A66D}" type="presParOf" srcId="{09EAF1B2-2B0E-4D7A-BD81-CB6CDA812264}" destId="{3314D3FD-2142-47F9-9B3E-E992D11754F4}" srcOrd="4" destOrd="0" presId="urn:microsoft.com/office/officeart/2005/8/layout/pyramid2"/>
    <dgm:cxn modelId="{4A744C32-BC23-47D9-8DDE-905694F2BB8E}" type="presParOf" srcId="{09EAF1B2-2B0E-4D7A-BD81-CB6CDA812264}" destId="{810F4E00-C829-4444-8332-93121A8A7743}" srcOrd="5" destOrd="0" presId="urn:microsoft.com/office/officeart/2005/8/layout/pyramid2"/>
    <dgm:cxn modelId="{C82BE925-1D74-4C83-A374-C559D51BCF72}" type="presParOf" srcId="{09EAF1B2-2B0E-4D7A-BD81-CB6CDA812264}" destId="{BADD6B72-6FBB-485F-A6E1-E93E4E3DB82B}" srcOrd="6" destOrd="0" presId="urn:microsoft.com/office/officeart/2005/8/layout/pyramid2"/>
    <dgm:cxn modelId="{F48D77DD-DCCC-470F-9818-4A962C93A2E7}" type="presParOf" srcId="{09EAF1B2-2B0E-4D7A-BD81-CB6CDA812264}" destId="{4C3DD6F5-C833-407D-AD55-3E12DF667B8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0B83D-8529-4863-8F7F-B796FB01EDF5}">
      <dsp:nvSpPr>
        <dsp:cNvPr id="0" name=""/>
        <dsp:cNvSpPr/>
      </dsp:nvSpPr>
      <dsp:spPr>
        <a:xfrm>
          <a:off x="0" y="323614"/>
          <a:ext cx="8229600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8A019-DFB1-4E38-9CBA-0E3157D07843}">
      <dsp:nvSpPr>
        <dsp:cNvPr id="0" name=""/>
        <dsp:cNvSpPr/>
      </dsp:nvSpPr>
      <dsp:spPr>
        <a:xfrm>
          <a:off x="411480" y="43174"/>
          <a:ext cx="576072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j-lt"/>
              <a:cs typeface="Arial" panose="020B0604020202020204" pitchFamily="34" charset="0"/>
            </a:rPr>
            <a:t>Un dispositif en </a:t>
          </a:r>
          <a:r>
            <a:rPr lang="fr-FR" sz="1600" kern="1200" dirty="0" smtClean="0">
              <a:latin typeface="+mn-lt"/>
              <a:cs typeface="Arial" panose="020B0604020202020204" pitchFamily="34" charset="0"/>
            </a:rPr>
            <a:t>décroissance</a:t>
          </a:r>
          <a:r>
            <a:rPr lang="fr-FR" sz="1600" kern="1200" dirty="0" smtClean="0">
              <a:latin typeface="+mj-lt"/>
              <a:cs typeface="Arial" panose="020B0604020202020204" pitchFamily="34" charset="0"/>
            </a:rPr>
            <a:t> lente depuis plusieurs années</a:t>
          </a:r>
          <a:endParaRPr lang="fr-FR" sz="1600" kern="1200" dirty="0">
            <a:latin typeface="+mj-lt"/>
            <a:ea typeface="+mn-ea"/>
            <a:cs typeface="+mn-cs"/>
          </a:endParaRPr>
        </a:p>
      </dsp:txBody>
      <dsp:txXfrm>
        <a:off x="438860" y="70554"/>
        <a:ext cx="5705960" cy="506120"/>
      </dsp:txXfrm>
    </dsp:sp>
    <dsp:sp modelId="{4BD426C4-41FA-4D3E-AE64-4B2D6484F4A2}">
      <dsp:nvSpPr>
        <dsp:cNvPr id="0" name=""/>
        <dsp:cNvSpPr/>
      </dsp:nvSpPr>
      <dsp:spPr>
        <a:xfrm>
          <a:off x="0" y="1168207"/>
          <a:ext cx="8229600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E36DE-26FE-4E26-9B64-A217F5844D7E}">
      <dsp:nvSpPr>
        <dsp:cNvPr id="0" name=""/>
        <dsp:cNvSpPr/>
      </dsp:nvSpPr>
      <dsp:spPr>
        <a:xfrm>
          <a:off x="411480" y="905014"/>
          <a:ext cx="5760720" cy="543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cs typeface="Arial" panose="020B0604020202020204" pitchFamily="34" charset="0"/>
            </a:rPr>
            <a:t>La perte de AO régionaux / La commande publique en tertiaire se raréfie </a:t>
          </a:r>
          <a:endParaRPr lang="fr-FR" sz="1600" b="0" kern="1200" dirty="0">
            <a:latin typeface="+mn-lt"/>
            <a:ea typeface="+mn-ea"/>
            <a:cs typeface="+mn-cs"/>
          </a:endParaRPr>
        </a:p>
      </dsp:txBody>
      <dsp:txXfrm>
        <a:off x="438018" y="931552"/>
        <a:ext cx="5707644" cy="490556"/>
      </dsp:txXfrm>
    </dsp:sp>
    <dsp:sp modelId="{5DB657C8-9698-4F81-9F77-F4A38D1FF7B8}">
      <dsp:nvSpPr>
        <dsp:cNvPr id="0" name=""/>
        <dsp:cNvSpPr/>
      </dsp:nvSpPr>
      <dsp:spPr>
        <a:xfrm>
          <a:off x="0" y="2030047"/>
          <a:ext cx="8229600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3AF34-C70C-4C04-AE30-0F572347B250}">
      <dsp:nvSpPr>
        <dsp:cNvPr id="0" name=""/>
        <dsp:cNvSpPr/>
      </dsp:nvSpPr>
      <dsp:spPr>
        <a:xfrm>
          <a:off x="411480" y="1749607"/>
          <a:ext cx="576072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cs typeface="Arial" panose="020B0604020202020204" pitchFamily="34" charset="0"/>
            </a:rPr>
            <a:t>Un manque de diversité des formations proposées (érosion des marchés publics - diminution importante des RH CDI) </a:t>
          </a:r>
          <a:endParaRPr lang="fr-FR" sz="1600" b="0" kern="1200" dirty="0">
            <a:latin typeface="+mn-lt"/>
            <a:ea typeface="+mn-ea"/>
            <a:cs typeface="+mn-cs"/>
          </a:endParaRPr>
        </a:p>
      </dsp:txBody>
      <dsp:txXfrm>
        <a:off x="438860" y="1776987"/>
        <a:ext cx="5705960" cy="506120"/>
      </dsp:txXfrm>
    </dsp:sp>
    <dsp:sp modelId="{B8060038-8ABF-4AB5-9056-8B7EF59307DD}">
      <dsp:nvSpPr>
        <dsp:cNvPr id="0" name=""/>
        <dsp:cNvSpPr/>
      </dsp:nvSpPr>
      <dsp:spPr>
        <a:xfrm>
          <a:off x="0" y="2891887"/>
          <a:ext cx="8229600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61522-6400-412A-9F83-D5BFA22236FB}">
      <dsp:nvSpPr>
        <dsp:cNvPr id="0" name=""/>
        <dsp:cNvSpPr/>
      </dsp:nvSpPr>
      <dsp:spPr>
        <a:xfrm>
          <a:off x="411480" y="2611447"/>
          <a:ext cx="5760720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cs typeface="Arial" panose="020B0604020202020204" pitchFamily="34" charset="0"/>
            </a:rPr>
            <a:t>Une concurrence accrue ; émergence de nombreux OF sur le territoire et hors territoire</a:t>
          </a:r>
          <a:r>
            <a:rPr lang="fr-FR" sz="1600" b="0" kern="1200" dirty="0" smtClean="0">
              <a:latin typeface="+mn-lt"/>
              <a:ea typeface="+mn-ea"/>
              <a:cs typeface="+mn-cs"/>
            </a:rPr>
            <a:t> </a:t>
          </a:r>
          <a:endParaRPr lang="fr-FR" sz="1600" b="0" kern="1200" dirty="0">
            <a:latin typeface="+mn-lt"/>
            <a:ea typeface="+mn-ea"/>
            <a:cs typeface="+mn-cs"/>
          </a:endParaRPr>
        </a:p>
      </dsp:txBody>
      <dsp:txXfrm>
        <a:off x="438860" y="2638827"/>
        <a:ext cx="5705960" cy="506120"/>
      </dsp:txXfrm>
    </dsp:sp>
    <dsp:sp modelId="{F939CE2E-6DC8-46BC-9511-3DC0DB851FE4}">
      <dsp:nvSpPr>
        <dsp:cNvPr id="0" name=""/>
        <dsp:cNvSpPr/>
      </dsp:nvSpPr>
      <dsp:spPr>
        <a:xfrm>
          <a:off x="0" y="4129710"/>
          <a:ext cx="8229600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AA442-0A4F-4FAF-ADC1-CA46B531C65C}">
      <dsp:nvSpPr>
        <dsp:cNvPr id="0" name=""/>
        <dsp:cNvSpPr/>
      </dsp:nvSpPr>
      <dsp:spPr>
        <a:xfrm>
          <a:off x="411480" y="3473287"/>
          <a:ext cx="5760720" cy="8936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cs typeface="Arial" panose="020B0604020202020204" pitchFamily="34" charset="0"/>
            </a:rPr>
            <a:t>Le  TP difficile à vendre en entreprise, en revanche il se comporte bien en financement CIF(mais difficile de constituer des groupes  </a:t>
          </a:r>
          <a:r>
            <a:rPr lang="fr-FR" sz="1800" kern="1200" dirty="0" smtClean="0">
              <a:latin typeface="+mn-lt"/>
              <a:cs typeface="Arial" panose="020B0604020202020204" pitchFamily="34" charset="0"/>
            </a:rPr>
            <a:t>même centre).</a:t>
          </a:r>
          <a:endParaRPr lang="fr-FR" sz="1800" b="0" kern="1200" dirty="0">
            <a:latin typeface="+mn-lt"/>
            <a:ea typeface="+mn-ea"/>
            <a:cs typeface="+mn-cs"/>
          </a:endParaRPr>
        </a:p>
      </dsp:txBody>
      <dsp:txXfrm>
        <a:off x="455106" y="3516913"/>
        <a:ext cx="5673468" cy="80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15E2F-21E7-4F87-B7C2-800C40E721CB}">
      <dsp:nvSpPr>
        <dsp:cNvPr id="0" name=""/>
        <dsp:cNvSpPr/>
      </dsp:nvSpPr>
      <dsp:spPr>
        <a:xfrm rot="5400000">
          <a:off x="3130300" y="109181"/>
          <a:ext cx="1677675" cy="145957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GRN159</a:t>
          </a:r>
          <a:endParaRPr lang="fr-FR" sz="2000" kern="1200" dirty="0"/>
        </a:p>
      </dsp:txBody>
      <dsp:txXfrm rot="-5400000">
        <a:off x="3466800" y="261570"/>
        <a:ext cx="1004675" cy="1154799"/>
      </dsp:txXfrm>
    </dsp:sp>
    <dsp:sp modelId="{9E41EE52-DD66-45C2-A4A8-C6C0D18D1085}">
      <dsp:nvSpPr>
        <dsp:cNvPr id="0" name=""/>
        <dsp:cNvSpPr/>
      </dsp:nvSpPr>
      <dsp:spPr>
        <a:xfrm>
          <a:off x="4743217" y="335668"/>
          <a:ext cx="1872285" cy="1006605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F8A33-3DD7-4768-8CCA-C99F1B3FBBC5}">
      <dsp:nvSpPr>
        <dsp:cNvPr id="0" name=""/>
        <dsp:cNvSpPr/>
      </dsp:nvSpPr>
      <dsp:spPr>
        <a:xfrm rot="5400000">
          <a:off x="1553956" y="109181"/>
          <a:ext cx="1677675" cy="145957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GRN160</a:t>
          </a:r>
          <a:endParaRPr lang="fr-FR" sz="2300" kern="1200" dirty="0"/>
        </a:p>
      </dsp:txBody>
      <dsp:txXfrm rot="-5400000">
        <a:off x="1890456" y="261570"/>
        <a:ext cx="1004675" cy="1154799"/>
      </dsp:txXfrm>
    </dsp:sp>
    <dsp:sp modelId="{CC7F7DCB-853F-440D-ABD5-60F2BC73C417}">
      <dsp:nvSpPr>
        <dsp:cNvPr id="0" name=""/>
        <dsp:cNvSpPr/>
      </dsp:nvSpPr>
      <dsp:spPr>
        <a:xfrm rot="5400000">
          <a:off x="2339108" y="1533192"/>
          <a:ext cx="1677675" cy="145957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GRN161</a:t>
          </a:r>
          <a:endParaRPr lang="fr-FR" sz="2000" kern="1200" dirty="0"/>
        </a:p>
      </dsp:txBody>
      <dsp:txXfrm rot="-5400000">
        <a:off x="2675608" y="1685581"/>
        <a:ext cx="1004675" cy="1154799"/>
      </dsp:txXfrm>
    </dsp:sp>
    <dsp:sp modelId="{753E8088-1669-4DEE-8AC4-6F7479002A18}">
      <dsp:nvSpPr>
        <dsp:cNvPr id="0" name=""/>
        <dsp:cNvSpPr/>
      </dsp:nvSpPr>
      <dsp:spPr>
        <a:xfrm>
          <a:off x="575871" y="1759678"/>
          <a:ext cx="1811889" cy="1006605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B7C89-AA5A-4B0C-A40A-41CC80B7718A}">
      <dsp:nvSpPr>
        <dsp:cNvPr id="0" name=""/>
        <dsp:cNvSpPr/>
      </dsp:nvSpPr>
      <dsp:spPr>
        <a:xfrm rot="5400000">
          <a:off x="3915452" y="1533192"/>
          <a:ext cx="1677675" cy="145957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GRN162</a:t>
          </a:r>
          <a:endParaRPr lang="fr-FR" sz="2300" kern="1200" dirty="0"/>
        </a:p>
      </dsp:txBody>
      <dsp:txXfrm rot="-5400000">
        <a:off x="4251952" y="1685581"/>
        <a:ext cx="1004675" cy="1154799"/>
      </dsp:txXfrm>
    </dsp:sp>
    <dsp:sp modelId="{02BCB614-E79A-49EE-864C-1267C3CDBE49}">
      <dsp:nvSpPr>
        <dsp:cNvPr id="0" name=""/>
        <dsp:cNvSpPr/>
      </dsp:nvSpPr>
      <dsp:spPr>
        <a:xfrm rot="5400000">
          <a:off x="3130300" y="2957203"/>
          <a:ext cx="1677675" cy="145957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GRN165</a:t>
          </a:r>
          <a:endParaRPr lang="fr-FR" sz="2000" kern="1200" dirty="0"/>
        </a:p>
      </dsp:txBody>
      <dsp:txXfrm rot="-5400000">
        <a:off x="3466800" y="3109592"/>
        <a:ext cx="1004675" cy="1154799"/>
      </dsp:txXfrm>
    </dsp:sp>
    <dsp:sp modelId="{6E774D8A-C38A-482B-848F-4BCA9F59F29D}">
      <dsp:nvSpPr>
        <dsp:cNvPr id="0" name=""/>
        <dsp:cNvSpPr/>
      </dsp:nvSpPr>
      <dsp:spPr>
        <a:xfrm>
          <a:off x="4743217" y="3183689"/>
          <a:ext cx="1872285" cy="1006605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10F60-3B6E-4CC4-9411-EF26255DED36}">
      <dsp:nvSpPr>
        <dsp:cNvPr id="0" name=""/>
        <dsp:cNvSpPr/>
      </dsp:nvSpPr>
      <dsp:spPr>
        <a:xfrm rot="5400000">
          <a:off x="1553956" y="2957203"/>
          <a:ext cx="1677675" cy="145957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GRN163</a:t>
          </a:r>
          <a:endParaRPr lang="fr-FR" sz="2300" kern="1200" dirty="0"/>
        </a:p>
      </dsp:txBody>
      <dsp:txXfrm rot="-5400000">
        <a:off x="1890456" y="3109592"/>
        <a:ext cx="1004675" cy="1154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CE249-1C77-44E5-A7CD-2DFB61A073B0}">
      <dsp:nvSpPr>
        <dsp:cNvPr id="0" name=""/>
        <dsp:cNvSpPr/>
      </dsp:nvSpPr>
      <dsp:spPr>
        <a:xfrm>
          <a:off x="1813307" y="2"/>
          <a:ext cx="2713327" cy="166507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distribuer nos produits sur l’ensemble du territoire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capter de nouveaux marchés</a:t>
          </a:r>
          <a:endParaRPr lang="fr-FR" sz="1600" kern="1200" dirty="0"/>
        </a:p>
      </dsp:txBody>
      <dsp:txXfrm>
        <a:off x="1813307" y="208136"/>
        <a:ext cx="2088925" cy="1248803"/>
      </dsp:txXfrm>
    </dsp:sp>
    <dsp:sp modelId="{2139C5C7-19A7-4E68-BC1C-F5FF9E3B374C}">
      <dsp:nvSpPr>
        <dsp:cNvPr id="0" name=""/>
        <dsp:cNvSpPr/>
      </dsp:nvSpPr>
      <dsp:spPr>
        <a:xfrm>
          <a:off x="0" y="135428"/>
          <a:ext cx="1808885" cy="1664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objectifs</a:t>
          </a:r>
          <a:endParaRPr lang="fr-FR" sz="2000" kern="1200" dirty="0"/>
        </a:p>
      </dsp:txBody>
      <dsp:txXfrm>
        <a:off x="81241" y="216669"/>
        <a:ext cx="1646403" cy="1501740"/>
      </dsp:txXfrm>
    </dsp:sp>
    <dsp:sp modelId="{054B6A74-7CF8-404F-8BB3-2B3E4184DB0E}">
      <dsp:nvSpPr>
        <dsp:cNvPr id="0" name=""/>
        <dsp:cNvSpPr/>
      </dsp:nvSpPr>
      <dsp:spPr>
        <a:xfrm>
          <a:off x="1812423" y="1831496"/>
          <a:ext cx="2718634" cy="166422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Changement de modèle pédagogique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Utilisation  impérative de la </a:t>
          </a:r>
          <a:r>
            <a:rPr lang="fr-FR" sz="1600" kern="1200" dirty="0" err="1" smtClean="0"/>
            <a:t>Foad</a:t>
          </a:r>
          <a:endParaRPr lang="fr-FR" sz="1600" kern="1200" dirty="0"/>
        </a:p>
      </dsp:txBody>
      <dsp:txXfrm>
        <a:off x="1812423" y="2039524"/>
        <a:ext cx="2094551" cy="1248166"/>
      </dsp:txXfrm>
    </dsp:sp>
    <dsp:sp modelId="{646C5D0A-C8E7-453A-9072-EF1321AC30C8}">
      <dsp:nvSpPr>
        <dsp:cNvPr id="0" name=""/>
        <dsp:cNvSpPr/>
      </dsp:nvSpPr>
      <dsp:spPr>
        <a:xfrm>
          <a:off x="0" y="1831496"/>
          <a:ext cx="1812423" cy="1664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conséquences</a:t>
          </a:r>
          <a:endParaRPr lang="fr-FR" sz="2000" kern="1200" dirty="0"/>
        </a:p>
      </dsp:txBody>
      <dsp:txXfrm>
        <a:off x="81241" y="1912737"/>
        <a:ext cx="1649941" cy="1501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E4BEE-36B3-47B3-8491-F8BDCCDA1CB1}">
      <dsp:nvSpPr>
        <dsp:cNvPr id="0" name=""/>
        <dsp:cNvSpPr/>
      </dsp:nvSpPr>
      <dsp:spPr>
        <a:xfrm>
          <a:off x="0" y="930943"/>
          <a:ext cx="7203745" cy="1896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091" tIns="291592" rIns="55909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Seul expert du contenu et de la didactique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apporte les informations générales et professionnelles sur le secteur, l’entreprise….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évalue les productions et la  progression d’apprentissage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maintient la relation pédagogique par des échanges réguliers via les outils de communication de la plate-forme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est garant du professionnalisme de la formation et de la guidance pédagogique</a:t>
          </a:r>
        </a:p>
      </dsp:txBody>
      <dsp:txXfrm>
        <a:off x="0" y="930943"/>
        <a:ext cx="7203745" cy="1896300"/>
      </dsp:txXfrm>
    </dsp:sp>
    <dsp:sp modelId="{B99E1867-A900-4383-A87F-D3FB9DFA5284}">
      <dsp:nvSpPr>
        <dsp:cNvPr id="0" name=""/>
        <dsp:cNvSpPr/>
      </dsp:nvSpPr>
      <dsp:spPr>
        <a:xfrm>
          <a:off x="360187" y="724302"/>
          <a:ext cx="50426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99" tIns="0" rIns="1905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Formateur référent métier de son groupe local ou à distance:</a:t>
          </a:r>
          <a:endParaRPr lang="fr-FR" sz="1400" kern="1200" dirty="0"/>
        </a:p>
      </dsp:txBody>
      <dsp:txXfrm>
        <a:off x="380362" y="744477"/>
        <a:ext cx="5002271" cy="372930"/>
      </dsp:txXfrm>
    </dsp:sp>
    <dsp:sp modelId="{E455F878-872B-42A9-A936-D0CC82523956}">
      <dsp:nvSpPr>
        <dsp:cNvPr id="0" name=""/>
        <dsp:cNvSpPr/>
      </dsp:nvSpPr>
      <dsp:spPr>
        <a:xfrm>
          <a:off x="0" y="3109483"/>
          <a:ext cx="7203745" cy="1499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091" tIns="291592" rIns="55909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anime et régule la vie du groupe en local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facilite les apprentissages,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accompagne la recherche de stages  et d’emplois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assure un appui informatique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Il prend en charge la gestion-administration du parcours</a:t>
          </a:r>
          <a:endParaRPr lang="fr-FR" sz="1400" kern="1200" dirty="0"/>
        </a:p>
      </dsp:txBody>
      <dsp:txXfrm>
        <a:off x="0" y="3109483"/>
        <a:ext cx="7203745" cy="1499400"/>
      </dsp:txXfrm>
    </dsp:sp>
    <dsp:sp modelId="{FBA9E678-82A6-431F-92EA-F6BCB2AC257F}">
      <dsp:nvSpPr>
        <dsp:cNvPr id="0" name=""/>
        <dsp:cNvSpPr/>
      </dsp:nvSpPr>
      <dsp:spPr>
        <a:xfrm>
          <a:off x="360187" y="2902843"/>
          <a:ext cx="50426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99" tIns="0" rIns="1905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Formateur accompagnateur qui pilote les regroupements</a:t>
          </a:r>
          <a:endParaRPr lang="fr-FR" sz="1400" kern="1200" dirty="0"/>
        </a:p>
      </dsp:txBody>
      <dsp:txXfrm>
        <a:off x="380362" y="2923018"/>
        <a:ext cx="5002271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29A85-C87C-4D51-AD11-284619F9E65A}">
      <dsp:nvSpPr>
        <dsp:cNvPr id="0" name=""/>
        <dsp:cNvSpPr/>
      </dsp:nvSpPr>
      <dsp:spPr>
        <a:xfrm>
          <a:off x="0" y="327027"/>
          <a:ext cx="7278805" cy="1346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916" tIns="312420" rIns="5649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Le centre </a:t>
          </a:r>
          <a:r>
            <a:rPr lang="fr-FR" sz="1500" kern="1200" dirty="0" err="1" smtClean="0"/>
            <a:t>Afpa</a:t>
          </a:r>
          <a:r>
            <a:rPr lang="fr-FR" sz="1500" kern="1200" dirty="0" smtClean="0"/>
            <a:t> référent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Le centre </a:t>
          </a:r>
          <a:r>
            <a:rPr lang="fr-FR" sz="1500" kern="1200" dirty="0" err="1" smtClean="0"/>
            <a:t>Afpa</a:t>
          </a:r>
          <a:r>
            <a:rPr lang="fr-FR" sz="1500" kern="1200" dirty="0" smtClean="0"/>
            <a:t> satellite : des ilots banalisés ré-affectables à chaque nouveau cycle de formation en fonction des besoins du territoire.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Le domicile du stagiaire ou lieu hôte (bibliothèque, cyber café…)</a:t>
          </a:r>
        </a:p>
      </dsp:txBody>
      <dsp:txXfrm>
        <a:off x="0" y="327027"/>
        <a:ext cx="7278805" cy="1346625"/>
      </dsp:txXfrm>
    </dsp:sp>
    <dsp:sp modelId="{FCC51EE1-4AFC-4DEB-8EA5-1E5922BDF478}">
      <dsp:nvSpPr>
        <dsp:cNvPr id="0" name=""/>
        <dsp:cNvSpPr/>
      </dsp:nvSpPr>
      <dsp:spPr>
        <a:xfrm>
          <a:off x="363940" y="105627"/>
          <a:ext cx="509516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85" tIns="0" rIns="19258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Les lieux de formation</a:t>
          </a:r>
          <a:endParaRPr lang="fr-FR" sz="1500" kern="1200" dirty="0"/>
        </a:p>
      </dsp:txBody>
      <dsp:txXfrm>
        <a:off x="385556" y="127243"/>
        <a:ext cx="5051931" cy="399568"/>
      </dsp:txXfrm>
    </dsp:sp>
    <dsp:sp modelId="{3AACB14F-AF4F-47D0-BC36-DCA93B557A0C}">
      <dsp:nvSpPr>
        <dsp:cNvPr id="0" name=""/>
        <dsp:cNvSpPr/>
      </dsp:nvSpPr>
      <dsp:spPr>
        <a:xfrm>
          <a:off x="0" y="1976053"/>
          <a:ext cx="7278805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916" tIns="312420" rIns="5649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Une animation du dispositif, un comité de pilotage, une communication  sur les entrées, les difficultés rencontrées …</a:t>
          </a:r>
          <a:endParaRPr lang="fr-FR" sz="1500" kern="1200" dirty="0"/>
        </a:p>
      </dsp:txBody>
      <dsp:txXfrm>
        <a:off x="0" y="1976053"/>
        <a:ext cx="7278805" cy="850500"/>
      </dsp:txXfrm>
    </dsp:sp>
    <dsp:sp modelId="{3167D7B6-DEAA-4D4A-9E67-63EA91E9E8C5}">
      <dsp:nvSpPr>
        <dsp:cNvPr id="0" name=""/>
        <dsp:cNvSpPr/>
      </dsp:nvSpPr>
      <dsp:spPr>
        <a:xfrm>
          <a:off x="363940" y="1754653"/>
          <a:ext cx="509516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85" tIns="0" rIns="19258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Une coordination régionale de la programmation </a:t>
          </a:r>
          <a:endParaRPr lang="fr-FR" sz="1500" kern="1200" dirty="0"/>
        </a:p>
      </dsp:txBody>
      <dsp:txXfrm>
        <a:off x="385556" y="1776269"/>
        <a:ext cx="5051931" cy="399568"/>
      </dsp:txXfrm>
    </dsp:sp>
    <dsp:sp modelId="{BEC3EC93-F361-4C8B-97AC-17738C436475}">
      <dsp:nvSpPr>
        <dsp:cNvPr id="0" name=""/>
        <dsp:cNvSpPr/>
      </dsp:nvSpPr>
      <dsp:spPr>
        <a:xfrm>
          <a:off x="0" y="3128953"/>
          <a:ext cx="7278805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916" tIns="312420" rIns="5649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Planification, organisation, préparation</a:t>
          </a:r>
          <a:endParaRPr lang="fr-FR" sz="1500" kern="1200" dirty="0"/>
        </a:p>
      </dsp:txBody>
      <dsp:txXfrm>
        <a:off x="0" y="3128953"/>
        <a:ext cx="7278805" cy="637875"/>
      </dsp:txXfrm>
    </dsp:sp>
    <dsp:sp modelId="{01079950-8CB7-4DD1-A5FB-0DA97DB6C7BF}">
      <dsp:nvSpPr>
        <dsp:cNvPr id="0" name=""/>
        <dsp:cNvSpPr/>
      </dsp:nvSpPr>
      <dsp:spPr>
        <a:xfrm>
          <a:off x="363940" y="2907553"/>
          <a:ext cx="509516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85" tIns="0" rIns="19258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Une organisation de la certification </a:t>
          </a:r>
          <a:endParaRPr lang="fr-FR" sz="1500" kern="1200" dirty="0"/>
        </a:p>
      </dsp:txBody>
      <dsp:txXfrm>
        <a:off x="385556" y="2929169"/>
        <a:ext cx="5051931" cy="399568"/>
      </dsp:txXfrm>
    </dsp:sp>
    <dsp:sp modelId="{AE70E3FA-165B-4914-99EE-BC818AAEDE6D}">
      <dsp:nvSpPr>
        <dsp:cNvPr id="0" name=""/>
        <dsp:cNvSpPr/>
      </dsp:nvSpPr>
      <dsp:spPr>
        <a:xfrm>
          <a:off x="0" y="4069228"/>
          <a:ext cx="7278805" cy="63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916" tIns="312420" rIns="5649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 Modalités, fréquence, feuilles de route … </a:t>
          </a:r>
          <a:endParaRPr lang="fr-FR" sz="1500" kern="1200" dirty="0"/>
        </a:p>
      </dsp:txBody>
      <dsp:txXfrm>
        <a:off x="0" y="4069228"/>
        <a:ext cx="7278805" cy="637875"/>
      </dsp:txXfrm>
    </dsp:sp>
    <dsp:sp modelId="{C270B648-1AF4-4423-B3BC-5070C22B908F}">
      <dsp:nvSpPr>
        <dsp:cNvPr id="0" name=""/>
        <dsp:cNvSpPr/>
      </dsp:nvSpPr>
      <dsp:spPr>
        <a:xfrm>
          <a:off x="363940" y="3847828"/>
          <a:ext cx="509516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85" tIns="0" rIns="19258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Une animation régionale des collectifs de formateurs</a:t>
          </a:r>
          <a:endParaRPr lang="fr-FR" sz="1500" kern="1200" dirty="0"/>
        </a:p>
      </dsp:txBody>
      <dsp:txXfrm>
        <a:off x="385556" y="3869444"/>
        <a:ext cx="5051931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DDF6-AAAC-417E-9B0A-8D6C7D513CC0}">
      <dsp:nvSpPr>
        <dsp:cNvPr id="0" name=""/>
        <dsp:cNvSpPr/>
      </dsp:nvSpPr>
      <dsp:spPr>
        <a:xfrm>
          <a:off x="629905" y="0"/>
          <a:ext cx="5020292" cy="502029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0CAB6-5AAE-43FC-8221-CEFAF2E7A98D}">
      <dsp:nvSpPr>
        <dsp:cNvPr id="0" name=""/>
        <dsp:cNvSpPr/>
      </dsp:nvSpPr>
      <dsp:spPr>
        <a:xfrm>
          <a:off x="3140051" y="502519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Chaque stagiaire doit bénéficier d’un ordinateur avec connexion internet répondant aux exigences de la plateforme </a:t>
          </a:r>
          <a:r>
            <a:rPr lang="fr-FR" sz="1400" kern="1200" dirty="0" err="1" smtClean="0"/>
            <a:t>Mètis</a:t>
          </a:r>
          <a:endParaRPr lang="fr-FR" sz="1400" kern="1200" dirty="0"/>
        </a:p>
      </dsp:txBody>
      <dsp:txXfrm>
        <a:off x="3183608" y="546076"/>
        <a:ext cx="3176075" cy="805164"/>
      </dsp:txXfrm>
    </dsp:sp>
    <dsp:sp modelId="{25A93A0F-7B3B-4745-81F7-59C88393E4F8}">
      <dsp:nvSpPr>
        <dsp:cNvPr id="0" name=""/>
        <dsp:cNvSpPr/>
      </dsp:nvSpPr>
      <dsp:spPr>
        <a:xfrm>
          <a:off x="3140051" y="1506332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Les centres </a:t>
          </a:r>
          <a:r>
            <a:rPr lang="fr-FR" sz="1400" kern="1200" dirty="0" err="1" smtClean="0"/>
            <a:t>Afpa</a:t>
          </a:r>
          <a:r>
            <a:rPr lang="fr-FR" sz="1400" kern="1200" dirty="0" smtClean="0"/>
            <a:t> (celui du formateur référent et ceux des stagiaires) doivent bénéficier d’un réseau puissant et stable </a:t>
          </a:r>
        </a:p>
      </dsp:txBody>
      <dsp:txXfrm>
        <a:off x="3183608" y="1549889"/>
        <a:ext cx="3176075" cy="805164"/>
      </dsp:txXfrm>
    </dsp:sp>
    <dsp:sp modelId="{3314D3FD-2142-47F9-9B3E-E992D11754F4}">
      <dsp:nvSpPr>
        <dsp:cNvPr id="0" name=""/>
        <dsp:cNvSpPr/>
      </dsp:nvSpPr>
      <dsp:spPr>
        <a:xfrm>
          <a:off x="3140051" y="2510146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 partir de son poste de travail le stagiaire se connecte sur la plateforme </a:t>
          </a:r>
          <a:r>
            <a:rPr lang="fr-FR" sz="1400" kern="1200" dirty="0" err="1" smtClean="0"/>
            <a:t>Mètis</a:t>
          </a:r>
          <a:r>
            <a:rPr lang="fr-FR" sz="1400" kern="1200" dirty="0" smtClean="0"/>
            <a:t> </a:t>
          </a:r>
          <a:r>
            <a:rPr lang="fr-FR" sz="1400" kern="1200" dirty="0" smtClean="0">
              <a:hlinkClick xmlns:r="http://schemas.openxmlformats.org/officeDocument/2006/relationships" r:id="rId1"/>
            </a:rPr>
            <a:t>https://metis.afpa.fr</a:t>
          </a:r>
          <a:endParaRPr lang="fr-FR" sz="1400" kern="1200" dirty="0" smtClean="0"/>
        </a:p>
      </dsp:txBody>
      <dsp:txXfrm>
        <a:off x="3183608" y="2553703"/>
        <a:ext cx="3176075" cy="805164"/>
      </dsp:txXfrm>
    </dsp:sp>
    <dsp:sp modelId="{BADD6B72-6FBB-485F-A6E1-E93E4E3DB82B}">
      <dsp:nvSpPr>
        <dsp:cNvPr id="0" name=""/>
        <dsp:cNvSpPr/>
      </dsp:nvSpPr>
      <dsp:spPr>
        <a:xfrm>
          <a:off x="3140051" y="3513959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Avec son identifiant et son mot de passe, il accède au contenu de la formation</a:t>
          </a:r>
          <a:endParaRPr lang="fr-FR" sz="1400" kern="1200" dirty="0"/>
        </a:p>
      </dsp:txBody>
      <dsp:txXfrm>
        <a:off x="3183608" y="3557516"/>
        <a:ext cx="3176075" cy="805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DDF6-AAAC-417E-9B0A-8D6C7D513CC0}">
      <dsp:nvSpPr>
        <dsp:cNvPr id="0" name=""/>
        <dsp:cNvSpPr/>
      </dsp:nvSpPr>
      <dsp:spPr>
        <a:xfrm>
          <a:off x="629905" y="0"/>
          <a:ext cx="5020292" cy="502029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0CAB6-5AAE-43FC-8221-CEFAF2E7A98D}">
      <dsp:nvSpPr>
        <dsp:cNvPr id="0" name=""/>
        <dsp:cNvSpPr/>
      </dsp:nvSpPr>
      <dsp:spPr>
        <a:xfrm>
          <a:off x="3140051" y="502519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Prendre en compte l’instrumentation du titre sur la plateforme </a:t>
          </a:r>
          <a:endParaRPr lang="fr-FR" sz="1600" kern="1200" dirty="0"/>
        </a:p>
      </dsp:txBody>
      <dsp:txXfrm>
        <a:off x="3183608" y="546076"/>
        <a:ext cx="3176075" cy="805164"/>
      </dsp:txXfrm>
    </dsp:sp>
    <dsp:sp modelId="{25A93A0F-7B3B-4745-81F7-59C88393E4F8}">
      <dsp:nvSpPr>
        <dsp:cNvPr id="0" name=""/>
        <dsp:cNvSpPr/>
      </dsp:nvSpPr>
      <dsp:spPr>
        <a:xfrm>
          <a:off x="3153691" y="1506332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Retravailler si besoin les ressources (en collectif de formateurs)</a:t>
          </a:r>
        </a:p>
      </dsp:txBody>
      <dsp:txXfrm>
        <a:off x="3197248" y="1549889"/>
        <a:ext cx="3176075" cy="805164"/>
      </dsp:txXfrm>
    </dsp:sp>
    <dsp:sp modelId="{3314D3FD-2142-47F9-9B3E-E992D11754F4}">
      <dsp:nvSpPr>
        <dsp:cNvPr id="0" name=""/>
        <dsp:cNvSpPr/>
      </dsp:nvSpPr>
      <dsp:spPr>
        <a:xfrm>
          <a:off x="3140051" y="2510146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Quel produit vendre ; un module ? Une activité ? Un CCP ? Un Titre ? </a:t>
          </a:r>
        </a:p>
      </dsp:txBody>
      <dsp:txXfrm>
        <a:off x="3183608" y="2553703"/>
        <a:ext cx="3176075" cy="805164"/>
      </dsp:txXfrm>
    </dsp:sp>
    <dsp:sp modelId="{BADD6B72-6FBB-485F-A6E1-E93E4E3DB82B}">
      <dsp:nvSpPr>
        <dsp:cNvPr id="0" name=""/>
        <dsp:cNvSpPr/>
      </dsp:nvSpPr>
      <dsp:spPr>
        <a:xfrm>
          <a:off x="3140051" y="3513959"/>
          <a:ext cx="3263189" cy="89227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Création d’un espace d’échanges de bonnes pratiques</a:t>
          </a:r>
          <a:endParaRPr lang="fr-FR" sz="1600" kern="1200" dirty="0"/>
        </a:p>
      </dsp:txBody>
      <dsp:txXfrm>
        <a:off x="3183608" y="3557516"/>
        <a:ext cx="3176075" cy="80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3538-E2F0-394D-BFFD-BFBAFDB36E8A}" type="datetimeFigureOut">
              <a:rPr lang="fr-FR" smtClean="0">
                <a:latin typeface="Arial"/>
              </a:rPr>
              <a:t>15/12/2017</a:t>
            </a:fld>
            <a:endParaRPr lang="fr-FR" dirty="0"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E0C76-9552-574F-AE03-A740B0E11191}" type="slidenum">
              <a:rPr lang="fr-FR" smtClean="0">
                <a:latin typeface="Arial"/>
              </a:rPr>
              <a:t>‹N°›</a:t>
            </a:fld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61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81856E7-4DCA-D541-ACE5-AE5233E2873D}" type="datetimeFigureOut">
              <a:rPr lang="fr-FR" smtClean="0"/>
              <a:pPr/>
              <a:t>15/12/2017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4953AD2-E313-F845-AE74-13CE5BA633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43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4472" y="3847899"/>
            <a:ext cx="6755056" cy="1483831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fr-FR" sz="42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4472" y="5434967"/>
            <a:ext cx="6755056" cy="6340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9BA1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38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00" y="1600200"/>
            <a:ext cx="7191375" cy="4525963"/>
          </a:xfrm>
          <a:prstGeom prst="rect">
            <a:avLst/>
          </a:prstGeo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C807D-85A1-4F8C-9D5A-E3F18B6B9F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26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V="1">
            <a:off x="5372100" y="1600200"/>
            <a:ext cx="0" cy="4525963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02393"/>
            <a:ext cx="4427266" cy="747107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616" y="1600200"/>
            <a:ext cx="4861342" cy="4525963"/>
          </a:xfrm>
          <a:prstGeom prst="rect">
            <a:avLst/>
          </a:prstGeo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5532293" y="1600200"/>
            <a:ext cx="3154507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3525" indent="-263525">
              <a:buClr>
                <a:srgbClr val="68B133"/>
              </a:buClr>
              <a:buFont typeface="Lucida Grande"/>
              <a:buChar char="•"/>
              <a:defRPr lang="fr-FR" sz="2000" dirty="0" smtClean="0"/>
            </a:lvl1pPr>
            <a:lvl2pPr marL="447675" indent="-1841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200" dirty="0" smtClean="0"/>
            </a:lvl2pPr>
            <a:lvl3pPr marL="447675" indent="4763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>
                <a:tab pos="452438" algn="l"/>
              </a:tabLst>
              <a:defRPr lang="fr-FR" sz="1050" dirty="0" smtClean="0"/>
            </a:lvl3pPr>
            <a:lvl4pPr marL="452438" indent="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0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3888" indent="-1714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/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ACD4-F56A-4715-B6F1-8BD731FF59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4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V="1">
            <a:off x="5372100" y="1600200"/>
            <a:ext cx="0" cy="4525963"/>
          </a:xfrm>
          <a:prstGeom prst="line">
            <a:avLst/>
          </a:prstGeom>
          <a:ln w="12700" cmpd="sng">
            <a:solidFill>
              <a:srgbClr val="89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02393"/>
            <a:ext cx="4427266" cy="747107"/>
          </a:xfr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616" y="1600200"/>
            <a:ext cx="4861342" cy="4525963"/>
          </a:xfrm>
          <a:prstGeom prst="rect">
            <a:avLst/>
          </a:prstGeo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5532293" y="1600200"/>
            <a:ext cx="3154507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3525" indent="-263525">
              <a:buClr>
                <a:srgbClr val="68B133"/>
              </a:buClr>
              <a:buFont typeface="Lucida Grande"/>
              <a:buChar char="•"/>
              <a:defRPr lang="fr-FR" sz="2000" dirty="0" smtClean="0"/>
            </a:lvl1pPr>
            <a:lvl2pPr marL="447675" indent="-1841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200" dirty="0" smtClean="0"/>
            </a:lvl2pPr>
            <a:lvl3pPr marL="447675" indent="4763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>
                <a:tab pos="452438" algn="l"/>
              </a:tabLst>
              <a:defRPr lang="fr-FR" sz="1050" dirty="0" smtClean="0"/>
            </a:lvl3pPr>
            <a:lvl4pPr marL="452438" indent="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defRPr lang="fr-FR" sz="10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3888" indent="-1714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Lucida Grande"/>
              <a:buChar char="•"/>
              <a:tabLst/>
              <a:defRPr lang="fr-FR" sz="11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ACD4-F56A-4715-B6F1-8BD731FF59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4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5422" y="1"/>
            <a:ext cx="5573156" cy="510538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300593"/>
            <a:ext cx="6400800" cy="8047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89BA1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BC-53EF-6248-9926-24125F249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8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4427266" cy="734531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89BA17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00" y="1600200"/>
            <a:ext cx="7191375" cy="4525963"/>
          </a:xfrm>
          <a:prstGeom prst="rect">
            <a:avLst/>
          </a:prstGeom>
        </p:spPr>
        <p:txBody>
          <a:bodyPr/>
          <a:lstStyle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C807D-85A1-4F8C-9D5A-E3F18B6B9F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88611" y="6413166"/>
            <a:ext cx="8812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/>
                <a:cs typeface="Arial"/>
              </a:rPr>
              <a:t>Agence nationale</a:t>
            </a:r>
            <a:r>
              <a:rPr lang="fr-FR" sz="1000" baseline="0" dirty="0" smtClean="0">
                <a:latin typeface="Arial"/>
                <a:cs typeface="Arial"/>
              </a:rPr>
              <a:t> pour la formation professionnelle des adultes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94472" y="3847899"/>
            <a:ext cx="6755056" cy="148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026" name="Picture 2" descr="C:\Users\5936457\Documents\AUDREY\logos\Logo AFPA Ot 2016\Logo PNG\LogoNoirBulleVert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55" y="382444"/>
            <a:ext cx="975158" cy="50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87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lang="fr-FR" sz="4200" kern="1200" dirty="0" smtClean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81C69BC-53EF-6248-9926-24125F2495A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FRISE_10PERS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58" y="5618988"/>
            <a:ext cx="5179765" cy="61416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85422" y="0"/>
            <a:ext cx="5573156" cy="508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4" name="Picture 2" descr="C:\Users\5936457\Documents\AUDREY\logos\Logo AFPA Ot 2016\Logo PNG\LogoNoirBulleVer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56" y="5429312"/>
            <a:ext cx="1883861" cy="9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 rot="16200000">
            <a:off x="8160959" y="3589456"/>
            <a:ext cx="1595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smtClean="0">
                <a:latin typeface="Arial"/>
              </a:rPr>
              <a:t>Illustrations : Benoît Tardif, colagene.com</a:t>
            </a:r>
            <a:endParaRPr lang="fr-FR" sz="600" dirty="0">
              <a:latin typeface="Arial"/>
            </a:endParaRPr>
          </a:p>
        </p:txBody>
      </p:sp>
      <p:pic>
        <p:nvPicPr>
          <p:cNvPr id="3" name="Picture 2" descr="C:\Users\5936457\Documents\AUDREY\logos\Logo AFPA Ot 2016\LOGO-JPEG\L-B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58" y="1524000"/>
            <a:ext cx="3662681" cy="36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4427266" cy="734531"/>
          </a:xfrm>
        </p:spPr>
        <p:txBody>
          <a:bodyPr/>
          <a:lstStyle/>
          <a:p>
            <a:r>
              <a:rPr lang="fr-FR" dirty="0" smtClean="0"/>
              <a:t>Déroulé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Accueil 9h00 - 9h45</a:t>
            </a:r>
          </a:p>
          <a:p>
            <a:r>
              <a:rPr lang="fr-FR" sz="2000" dirty="0" smtClean="0"/>
              <a:t>Pourquoi un carrefour régional  </a:t>
            </a:r>
            <a:r>
              <a:rPr lang="fr-FR" sz="2000" smtClean="0"/>
              <a:t>-  KAHOOT - 9h45 </a:t>
            </a:r>
            <a:r>
              <a:rPr lang="fr-FR" sz="2000" dirty="0" smtClean="0"/>
              <a:t>/10h00</a:t>
            </a:r>
          </a:p>
          <a:p>
            <a:r>
              <a:rPr lang="fr-FR" sz="2000" dirty="0" smtClean="0"/>
              <a:t>Présentation du projet :  PPT 10h00 / 11h30</a:t>
            </a:r>
          </a:p>
          <a:p>
            <a:r>
              <a:rPr lang="fr-FR" sz="2000" dirty="0" smtClean="0"/>
              <a:t>Pause</a:t>
            </a:r>
          </a:p>
          <a:p>
            <a:r>
              <a:rPr lang="fr-FR" sz="2000" dirty="0" smtClean="0"/>
              <a:t>Plaidoirie (avec inversion des groupes): rien n’est plus efficace que </a:t>
            </a:r>
            <a:r>
              <a:rPr lang="fr-FR" sz="2000" dirty="0"/>
              <a:t>de travailler individuellement </a:t>
            </a:r>
            <a:r>
              <a:rPr lang="fr-FR" sz="2000" dirty="0" smtClean="0"/>
              <a:t>// collectif : travail en sous groupe 20 minutes – présentation 5 minutes/ groupe + vote</a:t>
            </a:r>
          </a:p>
          <a:p>
            <a:r>
              <a:rPr lang="fr-FR" sz="2000" dirty="0" smtClean="0"/>
              <a:t>Repas – 12h30 13h30</a:t>
            </a:r>
          </a:p>
          <a:p>
            <a:r>
              <a:rPr lang="fr-FR" sz="2000" dirty="0" smtClean="0"/>
              <a:t>4 Ateliers : </a:t>
            </a:r>
            <a:r>
              <a:rPr lang="fr-FR" sz="2000" dirty="0"/>
              <a:t>14h00 – 15h30</a:t>
            </a:r>
          </a:p>
          <a:p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Restitution ¼ h atelier 15h30 -16h30</a:t>
            </a:r>
          </a:p>
          <a:p>
            <a:r>
              <a:rPr lang="fr-FR" sz="2000" dirty="0" smtClean="0"/>
              <a:t>Synthèse Monique 16h30 – 17 h 00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45668" y="223901"/>
            <a:ext cx="4427266" cy="7345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alt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fr-FR" alt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</a:br>
            <a:r>
              <a:rPr lang="fr-FR" alt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Présentation </a:t>
            </a:r>
            <a: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du dispositif </a:t>
            </a:r>
            <a:r>
              <a:rPr lang="fr-FR" altLang="fr-FR" sz="28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68300" y="1105145"/>
            <a:ext cx="7886700" cy="4976813"/>
          </a:xfrm>
        </p:spPr>
        <p:txBody>
          <a:bodyPr/>
          <a:lstStyle/>
          <a:p>
            <a:pPr marL="17463" indent="0">
              <a:buNone/>
              <a:defRPr/>
            </a:pPr>
            <a:r>
              <a:rPr lang="fr-FR" sz="1600" b="1" dirty="0">
                <a:ea typeface="ＭＳ Ｐゴシック" pitchFamily="34" charset="-128"/>
              </a:rPr>
              <a:t>Une organisation pédagogique à 2 niveaux</a:t>
            </a:r>
            <a:r>
              <a:rPr lang="fr-FR" sz="1600" b="1" dirty="0" smtClean="0">
                <a:ea typeface="ＭＳ Ｐゴシック" pitchFamily="34" charset="-128"/>
              </a:rPr>
              <a:t>:</a:t>
            </a:r>
          </a:p>
          <a:p>
            <a:pPr marL="303213" indent="-2857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smtClean="0">
                <a:ea typeface="ＭＳ Ｐゴシック" pitchFamily="34" charset="-128"/>
              </a:rPr>
              <a:t> </a:t>
            </a:r>
            <a:r>
              <a:rPr lang="fr-FR" sz="1600" dirty="0">
                <a:ea typeface="ＭＳ Ｐゴシック" pitchFamily="34" charset="-128"/>
              </a:rPr>
              <a:t>Le groupe en </a:t>
            </a:r>
            <a:r>
              <a:rPr lang="fr-FR" sz="1600" dirty="0" smtClean="0">
                <a:ea typeface="ＭＳ Ｐゴシック" pitchFamily="34" charset="-128"/>
              </a:rPr>
              <a:t>local (centre Afpa), </a:t>
            </a:r>
            <a:r>
              <a:rPr lang="fr-FR" sz="1600" dirty="0">
                <a:ea typeface="ＭＳ Ｐゴシック" pitchFamily="34" charset="-128"/>
              </a:rPr>
              <a:t>regroupant des stagiaires sur des formations différentes</a:t>
            </a:r>
          </a:p>
          <a:p>
            <a:pPr marL="303213" indent="-285750">
              <a:spcBef>
                <a:spcPts val="0"/>
              </a:spcBef>
              <a:spcAft>
                <a:spcPts val="0"/>
              </a:spcAft>
              <a:buClr>
                <a:srgbClr val="68B133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ＭＳ Ｐゴシック" pitchFamily="34" charset="-128"/>
              </a:rPr>
              <a:t> Le groupe </a:t>
            </a:r>
            <a:r>
              <a:rPr lang="fr-FR" sz="1600" dirty="0" smtClean="0">
                <a:ea typeface="ＭＳ Ｐゴシック" pitchFamily="34" charset="-128"/>
              </a:rPr>
              <a:t>métier (chaque couleur représentant  un groupe métier), </a:t>
            </a:r>
            <a:r>
              <a:rPr lang="fr-FR" sz="1600" dirty="0">
                <a:ea typeface="ＭＳ Ｐゴシック" pitchFamily="34" charset="-128"/>
              </a:rPr>
              <a:t>en communication virtuelle, pouvant être  réparti sur plusieurs sites de la </a:t>
            </a:r>
            <a:r>
              <a:rPr lang="fr-FR" sz="1600" dirty="0" smtClean="0">
                <a:ea typeface="ＭＳ Ｐゴシック" pitchFamily="34" charset="-128"/>
              </a:rPr>
              <a:t>région.</a:t>
            </a:r>
            <a:endParaRPr lang="fr-FR" sz="1600" dirty="0">
              <a:ea typeface="ＭＳ Ｐゴシック" pitchFamily="34" charset="-128"/>
            </a:endParaRPr>
          </a:p>
          <a:p>
            <a:endParaRPr lang="fr-FR" altLang="fr-F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altLang="fr-FR" sz="1400" dirty="0">
              <a:latin typeface="Arial" pitchFamily="34" charset="0"/>
              <a:cs typeface="Arial" pitchFamily="34" charset="0"/>
            </a:endParaRPr>
          </a:p>
          <a:p>
            <a:endParaRPr lang="fr-FR" altLang="fr-FR" sz="1400" dirty="0">
              <a:latin typeface="Arial" pitchFamily="34" charset="0"/>
              <a:cs typeface="Arial" pitchFamily="34" charset="0"/>
            </a:endParaRPr>
          </a:p>
          <a:p>
            <a:endParaRPr lang="fr-FR" altLang="fr-F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C17B71-1F0E-430E-A9B9-9B91A2C6CA37}" type="slidenum">
              <a:rPr lang="fr-FR" altLang="fr-FR">
                <a:solidFill>
                  <a:srgbClr val="898989"/>
                </a:solidFill>
              </a:rPr>
              <a:pPr eaLnBrk="1" hangingPunct="1"/>
              <a:t>10</a:t>
            </a:fld>
            <a:endParaRPr lang="fr-FR" altLang="fr-FR">
              <a:solidFill>
                <a:srgbClr val="898989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93060" y="2484683"/>
            <a:ext cx="5797119" cy="3864669"/>
            <a:chOff x="2361460" y="2752077"/>
            <a:chExt cx="5797119" cy="3864669"/>
          </a:xfrm>
        </p:grpSpPr>
        <p:pic>
          <p:nvPicPr>
            <p:cNvPr id="6" name="Imag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460" y="2752077"/>
              <a:ext cx="5797119" cy="3864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4900473" y="5980020"/>
              <a:ext cx="2814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Plateforme multimodale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0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6044184" cy="7345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 Modèle Pédagogique </a:t>
            </a: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940263185"/>
              </p:ext>
            </p:extLst>
          </p:nvPr>
        </p:nvGraphicFramePr>
        <p:xfrm>
          <a:off x="1483054" y="1149501"/>
          <a:ext cx="7203745" cy="533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37230" y="1337481"/>
            <a:ext cx="5363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</a:t>
            </a:r>
            <a:r>
              <a:rPr lang="fr-FR" sz="2400" dirty="0"/>
              <a:t>formateur : 2 fonctions possibles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8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5701284" cy="7345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Le Modèle Organisationnel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600406567"/>
              </p:ext>
            </p:extLst>
          </p:nvPr>
        </p:nvGraphicFramePr>
        <p:xfrm>
          <a:off x="759725" y="1396999"/>
          <a:ext cx="7278805" cy="481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1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4427266" cy="7345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Le Modèle Technique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54534467"/>
              </p:ext>
            </p:extLst>
          </p:nvPr>
        </p:nvGraphicFramePr>
        <p:xfrm>
          <a:off x="1114567" y="1310186"/>
          <a:ext cx="7033146" cy="502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1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5" y="414969"/>
            <a:ext cx="5793813" cy="7345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 pédagogie multimodale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664" y="1600200"/>
            <a:ext cx="5677657" cy="2565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/>
              <a:t>C’est une pédagogie spécifique qui suppose </a:t>
            </a:r>
            <a:r>
              <a:rPr lang="fr-FR" dirty="0" smtClean="0"/>
              <a:t>:</a:t>
            </a:r>
          </a:p>
          <a:p>
            <a:pPr marL="400050" indent="-285750"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/>
              <a:t>La maîtrise de la plateforme</a:t>
            </a:r>
          </a:p>
          <a:p>
            <a:pPr marL="400050" indent="-285750"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/>
              <a:t>Un accompagnement à distance organisé et planifié</a:t>
            </a:r>
          </a:p>
          <a:p>
            <a:pPr marL="400050" indent="-285750"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/>
              <a:t>Un collectif virtuel de stagiaires à animer</a:t>
            </a:r>
          </a:p>
          <a:p>
            <a:pPr marL="400050" indent="-285750"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/>
              <a:t>Une traçabilité particulière</a:t>
            </a:r>
          </a:p>
          <a:p>
            <a:pPr marL="400050" indent="-285750"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/>
              <a:t>Un collectif de travail des formateurs (sur site ou à distance)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4363872"/>
            <a:ext cx="3773606" cy="18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88187" y="414969"/>
            <a:ext cx="5730475" cy="7345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Une planification régionale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68300" y="1775725"/>
            <a:ext cx="5513885" cy="4398963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altLang="fr-FR" sz="2400" b="1" dirty="0" smtClean="0">
                <a:solidFill>
                  <a:srgbClr val="68B133"/>
                </a:solidFill>
                <a:cs typeface="Arial" pitchFamily="34" charset="0"/>
              </a:rPr>
              <a:t>Plus largement :</a:t>
            </a:r>
          </a:p>
          <a:p>
            <a:pPr lvl="1">
              <a:buFontTx/>
              <a:buChar char="-"/>
            </a:pPr>
            <a:r>
              <a:rPr lang="fr-FR" altLang="fr-FR" sz="2400" dirty="0" smtClean="0">
                <a:cs typeface="Arial" pitchFamily="34" charset="0"/>
              </a:rPr>
              <a:t>Pour l’ensemble des spécialités mettre en place une programmation des sites référents et des sites satellites</a:t>
            </a:r>
          </a:p>
          <a:p>
            <a:pPr lvl="1">
              <a:buFontTx/>
              <a:buChar char="-"/>
            </a:pPr>
            <a:endParaRPr lang="fr-FR" altLang="fr-FR" sz="24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2400" b="1" dirty="0">
                <a:solidFill>
                  <a:srgbClr val="68B133"/>
                </a:solidFill>
                <a:cs typeface="Arial" pitchFamily="34" charset="0"/>
              </a:rPr>
              <a:t>Au niveau de l’expérimentation </a:t>
            </a:r>
            <a:r>
              <a:rPr lang="fr-FR" altLang="fr-FR" sz="2400" b="1" dirty="0" smtClean="0">
                <a:cs typeface="Arial" pitchFamily="34" charset="0"/>
              </a:rPr>
              <a:t>: (</a:t>
            </a:r>
            <a:r>
              <a:rPr lang="fr-FR" altLang="fr-FR" sz="2400" dirty="0" smtClean="0">
                <a:cs typeface="Arial" pitchFamily="34" charset="0"/>
              </a:rPr>
              <a:t>diapos suivantes)</a:t>
            </a:r>
          </a:p>
          <a:p>
            <a:pPr lvl="1">
              <a:buFontTx/>
              <a:buChar char="-"/>
            </a:pPr>
            <a:r>
              <a:rPr lang="fr-FR" altLang="fr-FR" sz="2400" dirty="0" smtClean="0">
                <a:cs typeface="Arial" pitchFamily="34" charset="0"/>
              </a:rPr>
              <a:t>SAMS </a:t>
            </a:r>
            <a:r>
              <a:rPr lang="fr-FR" altLang="fr-FR" sz="2400" dirty="0">
                <a:cs typeface="Arial" pitchFamily="34" charset="0"/>
              </a:rPr>
              <a:t>: juin 2018</a:t>
            </a:r>
          </a:p>
          <a:p>
            <a:pPr lvl="1">
              <a:buFontTx/>
              <a:buChar char="-"/>
            </a:pPr>
            <a:r>
              <a:rPr lang="fr-FR" altLang="fr-FR" sz="2400" dirty="0">
                <a:cs typeface="Arial" pitchFamily="34" charset="0"/>
              </a:rPr>
              <a:t>CA : septembre </a:t>
            </a:r>
            <a:r>
              <a:rPr lang="fr-FR" altLang="fr-FR" sz="2400" dirty="0" smtClean="0">
                <a:cs typeface="Arial" pitchFamily="34" charset="0"/>
              </a:rPr>
              <a:t>2018</a:t>
            </a:r>
          </a:p>
          <a:p>
            <a:pPr lvl="1">
              <a:buFontTx/>
              <a:buChar char="-"/>
            </a:pPr>
            <a:r>
              <a:rPr lang="fr-FR" altLang="fr-FR" sz="2400" dirty="0" smtClean="0">
                <a:cs typeface="Arial" pitchFamily="34" charset="0"/>
              </a:rPr>
              <a:t>Autres ?</a:t>
            </a:r>
            <a:endParaRPr lang="fr-FR" altLang="fr-FR" sz="2400" dirty="0">
              <a:cs typeface="Arial" pitchFamily="34" charset="0"/>
            </a:endParaRPr>
          </a:p>
          <a:p>
            <a:pPr lvl="1">
              <a:buFontTx/>
              <a:buChar char="-"/>
            </a:pP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C17B71-1F0E-430E-A9B9-9B91A2C6CA37}" type="slidenum">
              <a:rPr lang="fr-FR" altLang="fr-FR">
                <a:solidFill>
                  <a:srgbClr val="898989"/>
                </a:solidFill>
              </a:rPr>
              <a:pPr eaLnBrk="1" hangingPunct="1"/>
              <a:t>15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82" y="4653887"/>
            <a:ext cx="3512416" cy="18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9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763" y="-7661275"/>
            <a:ext cx="10423526" cy="221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02566\AppData\Local\Microsoft\Windows\Temporary Internet Files\Content.Outlook\HHZCUMVE\Carto Nouvelle Aquitaine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4309" r="13495" b="3971"/>
          <a:stretch/>
        </p:blipFill>
        <p:spPr bwMode="auto">
          <a:xfrm>
            <a:off x="2669697" y="1082483"/>
            <a:ext cx="376035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9311" y="5196538"/>
            <a:ext cx="378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Pau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9392" y="495031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Bayonne</a:t>
            </a:r>
            <a:endParaRPr lang="fr-FR" sz="1000" dirty="0"/>
          </a:p>
        </p:txBody>
      </p:sp>
      <p:sp>
        <p:nvSpPr>
          <p:cNvPr id="11" name="Rectangle 10"/>
          <p:cNvSpPr/>
          <p:nvPr/>
        </p:nvSpPr>
        <p:spPr>
          <a:xfrm>
            <a:off x="3094010" y="3251155"/>
            <a:ext cx="529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Pessac</a:t>
            </a: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3959587" y="2576722"/>
            <a:ext cx="7809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Angoulême</a:t>
            </a:r>
            <a:endParaRPr lang="fr-FR" sz="1000" dirty="0"/>
          </a:p>
        </p:txBody>
      </p:sp>
      <p:sp>
        <p:nvSpPr>
          <p:cNvPr id="13" name="Rectangle 12"/>
          <p:cNvSpPr/>
          <p:nvPr/>
        </p:nvSpPr>
        <p:spPr>
          <a:xfrm>
            <a:off x="3433365" y="2434595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Rochefort</a:t>
            </a: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3783782" y="1904251"/>
            <a:ext cx="452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Niort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4236150" y="1473439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Châtellerault</a:t>
            </a:r>
            <a:br>
              <a:rPr lang="fr-FR" sz="1000" dirty="0" smtClean="0"/>
            </a:b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4808400" y="2499779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Limoges</a:t>
            </a:r>
            <a:br>
              <a:rPr lang="fr-FR" sz="1000" dirty="0" smtClean="0"/>
            </a:br>
            <a:r>
              <a:rPr lang="fr-FR" sz="1000" dirty="0" smtClean="0"/>
              <a:t>Romanet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5348835" y="2150472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Guéret</a:t>
            </a:r>
            <a:endParaRPr lang="fr-FR" sz="1000" dirty="0"/>
          </a:p>
        </p:txBody>
      </p:sp>
      <p:sp>
        <p:nvSpPr>
          <p:cNvPr id="18" name="Rectangle 17"/>
          <p:cNvSpPr/>
          <p:nvPr/>
        </p:nvSpPr>
        <p:spPr>
          <a:xfrm>
            <a:off x="5300282" y="3128045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Brive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4388551" y="3147586"/>
            <a:ext cx="7040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Périgueux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4401258" y="4204248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Agen</a:t>
            </a:r>
            <a:endParaRPr lang="fr-FR" sz="1000" dirty="0"/>
          </a:p>
        </p:txBody>
      </p:sp>
      <p:sp>
        <p:nvSpPr>
          <p:cNvPr id="25" name="Rectangle 24"/>
          <p:cNvSpPr/>
          <p:nvPr/>
        </p:nvSpPr>
        <p:spPr>
          <a:xfrm>
            <a:off x="1917305" y="4888761"/>
            <a:ext cx="48603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5/03  </a:t>
            </a:r>
          </a:p>
          <a:p>
            <a:r>
              <a:rPr lang="fr-FR" sz="900" dirty="0" smtClean="0"/>
              <a:t>10/9 </a:t>
            </a:r>
            <a:endParaRPr lang="fr-FR" sz="900" dirty="0"/>
          </a:p>
        </p:txBody>
      </p:sp>
      <p:sp>
        <p:nvSpPr>
          <p:cNvPr id="28" name="Rectangle 27"/>
          <p:cNvSpPr/>
          <p:nvPr/>
        </p:nvSpPr>
        <p:spPr>
          <a:xfrm>
            <a:off x="6329702" y="4327359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 </a:t>
            </a:r>
            <a:endParaRPr lang="fr-FR" sz="1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751046" y="3240818"/>
            <a:ext cx="578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48" idx="1"/>
          </p:cNvCxnSpPr>
          <p:nvPr/>
        </p:nvCxnSpPr>
        <p:spPr>
          <a:xfrm>
            <a:off x="5220052" y="2680754"/>
            <a:ext cx="23978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403335" y="5073427"/>
            <a:ext cx="532725" cy="14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936060" y="3497376"/>
            <a:ext cx="687262" cy="29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24381" y="3288236"/>
            <a:ext cx="51167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12/02  </a:t>
            </a:r>
          </a:p>
          <a:p>
            <a:r>
              <a:rPr lang="fr-FR" sz="900" dirty="0" smtClean="0"/>
              <a:t>28/05  </a:t>
            </a:r>
            <a:endParaRPr lang="fr-FR" sz="900" dirty="0"/>
          </a:p>
        </p:txBody>
      </p:sp>
      <p:sp>
        <p:nvSpPr>
          <p:cNvPr id="47" name="Rectangle 46"/>
          <p:cNvSpPr/>
          <p:nvPr/>
        </p:nvSpPr>
        <p:spPr>
          <a:xfrm>
            <a:off x="6329702" y="3056152"/>
            <a:ext cx="51167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14/05  </a:t>
            </a:r>
          </a:p>
          <a:p>
            <a:r>
              <a:rPr lang="fr-FR" sz="900" dirty="0" smtClean="0"/>
              <a:t>26/11  </a:t>
            </a:r>
            <a:endParaRPr lang="fr-FR" sz="900" dirty="0"/>
          </a:p>
        </p:txBody>
      </p:sp>
      <p:sp>
        <p:nvSpPr>
          <p:cNvPr id="48" name="Rectangle 47"/>
          <p:cNvSpPr/>
          <p:nvPr/>
        </p:nvSpPr>
        <p:spPr>
          <a:xfrm>
            <a:off x="7617893" y="2565338"/>
            <a:ext cx="486030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14/05</a:t>
            </a:r>
            <a:endParaRPr lang="fr-FR" sz="900" dirty="0"/>
          </a:p>
        </p:txBody>
      </p:sp>
      <p:sp>
        <p:nvSpPr>
          <p:cNvPr id="61" name="Rectangle 60"/>
          <p:cNvSpPr/>
          <p:nvPr/>
        </p:nvSpPr>
        <p:spPr>
          <a:xfrm>
            <a:off x="747620" y="297652"/>
            <a:ext cx="572938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Cartographie des formations SAMS (programmation 2018)</a:t>
            </a:r>
            <a:br>
              <a:rPr lang="fr-FR" b="1" dirty="0" smtClean="0"/>
            </a:br>
            <a:r>
              <a:rPr lang="fr-FR" b="1" dirty="0" smtClean="0"/>
              <a:t>dans les centres Afpa NA : à faire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4417908" y="2040280"/>
            <a:ext cx="758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Le </a:t>
            </a:r>
            <a:r>
              <a:rPr lang="fr-FR" sz="1000" dirty="0" err="1" smtClean="0"/>
              <a:t>Vigeant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36" name="Larme 35"/>
          <p:cNvSpPr/>
          <p:nvPr/>
        </p:nvSpPr>
        <p:spPr>
          <a:xfrm>
            <a:off x="3274775" y="2473174"/>
            <a:ext cx="158590" cy="113330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7" name="Larme 36"/>
          <p:cNvSpPr/>
          <p:nvPr/>
        </p:nvSpPr>
        <p:spPr>
          <a:xfrm>
            <a:off x="3623322" y="342377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Larme 37"/>
          <p:cNvSpPr/>
          <p:nvPr/>
        </p:nvSpPr>
        <p:spPr>
          <a:xfrm>
            <a:off x="4316413" y="138517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0" name="Larme 39"/>
          <p:cNvSpPr/>
          <p:nvPr/>
        </p:nvSpPr>
        <p:spPr>
          <a:xfrm>
            <a:off x="5760936" y="236289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1" name="Larme 40"/>
          <p:cNvSpPr/>
          <p:nvPr/>
        </p:nvSpPr>
        <p:spPr>
          <a:xfrm>
            <a:off x="4476872" y="4165698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5" name="Larme 44"/>
          <p:cNvSpPr/>
          <p:nvPr/>
        </p:nvSpPr>
        <p:spPr>
          <a:xfrm>
            <a:off x="3013780" y="513863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Larme 45"/>
          <p:cNvSpPr/>
          <p:nvPr/>
        </p:nvSpPr>
        <p:spPr>
          <a:xfrm>
            <a:off x="3623323" y="511093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0" name="Larme 49"/>
          <p:cNvSpPr/>
          <p:nvPr/>
        </p:nvSpPr>
        <p:spPr>
          <a:xfrm>
            <a:off x="4691563" y="3350168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1" name="Larme 50"/>
          <p:cNvSpPr/>
          <p:nvPr/>
        </p:nvSpPr>
        <p:spPr>
          <a:xfrm>
            <a:off x="5220052" y="323323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2" name="Larme 51"/>
          <p:cNvSpPr/>
          <p:nvPr/>
        </p:nvSpPr>
        <p:spPr>
          <a:xfrm>
            <a:off x="5059593" y="260721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6" name="Larme 55"/>
          <p:cNvSpPr/>
          <p:nvPr/>
        </p:nvSpPr>
        <p:spPr>
          <a:xfrm>
            <a:off x="4187945" y="277928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7" name="Larme 56"/>
          <p:cNvSpPr/>
          <p:nvPr/>
        </p:nvSpPr>
        <p:spPr>
          <a:xfrm>
            <a:off x="3879357" y="212114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8" name="Larme 57"/>
          <p:cNvSpPr/>
          <p:nvPr/>
        </p:nvSpPr>
        <p:spPr>
          <a:xfrm>
            <a:off x="4626640" y="194353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2" name="Larme 61"/>
          <p:cNvSpPr/>
          <p:nvPr/>
        </p:nvSpPr>
        <p:spPr>
          <a:xfrm>
            <a:off x="4494637" y="242951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607103" y="2319764"/>
            <a:ext cx="671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Junien</a:t>
            </a:r>
            <a:endParaRPr lang="fr-FR" sz="1000" dirty="0"/>
          </a:p>
        </p:txBody>
      </p:sp>
      <p:sp>
        <p:nvSpPr>
          <p:cNvPr id="64" name="Larme 63"/>
          <p:cNvSpPr/>
          <p:nvPr/>
        </p:nvSpPr>
        <p:spPr>
          <a:xfrm>
            <a:off x="5680706" y="285803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743372" y="2798847"/>
            <a:ext cx="628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Egletons</a:t>
            </a:r>
            <a:endParaRPr lang="fr-FR" sz="1000" dirty="0"/>
          </a:p>
        </p:txBody>
      </p:sp>
      <p:sp>
        <p:nvSpPr>
          <p:cNvPr id="68" name="Larme 67"/>
          <p:cNvSpPr/>
          <p:nvPr/>
        </p:nvSpPr>
        <p:spPr>
          <a:xfrm>
            <a:off x="4269848" y="1799945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417908" y="1662347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Poitiers</a:t>
            </a:r>
            <a:endParaRPr lang="fr-FR" sz="1000" dirty="0"/>
          </a:p>
        </p:txBody>
      </p:sp>
      <p:sp>
        <p:nvSpPr>
          <p:cNvPr id="72" name="Larme 71"/>
          <p:cNvSpPr/>
          <p:nvPr/>
        </p:nvSpPr>
        <p:spPr>
          <a:xfrm>
            <a:off x="5390571" y="3032135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chemeClr val="accent4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310556" y="2926495"/>
            <a:ext cx="8611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Pantaléon</a:t>
            </a:r>
            <a:endParaRPr lang="fr-FR" sz="1000" dirty="0"/>
          </a:p>
        </p:txBody>
      </p:sp>
      <p:sp>
        <p:nvSpPr>
          <p:cNvPr id="74" name="Rectangle 73"/>
          <p:cNvSpPr/>
          <p:nvPr/>
        </p:nvSpPr>
        <p:spPr>
          <a:xfrm>
            <a:off x="3080571" y="4559005"/>
            <a:ext cx="1053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Mont de Marsan</a:t>
            </a:r>
            <a:endParaRPr lang="fr-FR" sz="1000" dirty="0"/>
          </a:p>
        </p:txBody>
      </p:sp>
      <p:sp>
        <p:nvSpPr>
          <p:cNvPr id="75" name="Larme 74"/>
          <p:cNvSpPr/>
          <p:nvPr/>
        </p:nvSpPr>
        <p:spPr>
          <a:xfrm>
            <a:off x="3691593" y="449997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18630"/>
              </p:ext>
            </p:extLst>
          </p:nvPr>
        </p:nvGraphicFramePr>
        <p:xfrm>
          <a:off x="4417908" y="4805226"/>
          <a:ext cx="4141891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378"/>
                <a:gridCol w="979356"/>
                <a:gridCol w="810158"/>
                <a:gridCol w="914400"/>
                <a:gridCol w="60959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Février </a:t>
                      </a:r>
                      <a:endParaRPr lang="fr-FR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Mars</a:t>
                      </a:r>
                      <a:endParaRPr lang="fr-FR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Mai</a:t>
                      </a:r>
                      <a:endParaRPr lang="fr-FR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Sept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Nov</a:t>
                      </a:r>
                      <a:endParaRPr lang="fr-FR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Pessac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Bayonne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Brive Limoges Pessac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Bayonne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Brive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Organigramme : Connecteur 76"/>
          <p:cNvSpPr/>
          <p:nvPr/>
        </p:nvSpPr>
        <p:spPr>
          <a:xfrm>
            <a:off x="3879357" y="2121146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4291627" y="1768565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4340695" y="1385177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4650958" y="1972083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3264458" y="2453803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4202015" y="2798268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4533638" y="2442404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5764210" y="2376728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rganigramme : Connecteur 84"/>
          <p:cNvSpPr/>
          <p:nvPr/>
        </p:nvSpPr>
        <p:spPr>
          <a:xfrm>
            <a:off x="5674598" y="2839721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rganigramme : Connecteur 85"/>
          <p:cNvSpPr/>
          <p:nvPr/>
        </p:nvSpPr>
        <p:spPr>
          <a:xfrm>
            <a:off x="5390571" y="3049605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rganigramme : Connecteur 86"/>
          <p:cNvSpPr/>
          <p:nvPr/>
        </p:nvSpPr>
        <p:spPr>
          <a:xfrm>
            <a:off x="4697487" y="3326754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rganigramme : Connecteur 87"/>
          <p:cNvSpPr/>
          <p:nvPr/>
        </p:nvSpPr>
        <p:spPr>
          <a:xfrm>
            <a:off x="4494637" y="4144482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rganigramme : Connecteur 88"/>
          <p:cNvSpPr/>
          <p:nvPr/>
        </p:nvSpPr>
        <p:spPr>
          <a:xfrm>
            <a:off x="3672829" y="4499239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rganigramme : Connecteur 89"/>
          <p:cNvSpPr/>
          <p:nvPr/>
        </p:nvSpPr>
        <p:spPr>
          <a:xfrm>
            <a:off x="3592599" y="5110930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8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02566\AppData\Local\Microsoft\Windows\Temporary Internet Files\Content.Outlook\HHZCUMVE\Carto Nouvelle Aquitaine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4309" r="13495" b="3971"/>
          <a:stretch/>
        </p:blipFill>
        <p:spPr bwMode="auto">
          <a:xfrm>
            <a:off x="2669697" y="948840"/>
            <a:ext cx="376035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3827533" y="5258138"/>
            <a:ext cx="1440929" cy="123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89311" y="5196538"/>
            <a:ext cx="378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Pau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9392" y="495031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Bayonne</a:t>
            </a:r>
            <a:endParaRPr lang="fr-FR" sz="1000" dirty="0"/>
          </a:p>
        </p:txBody>
      </p:sp>
      <p:sp>
        <p:nvSpPr>
          <p:cNvPr id="11" name="Rectangle 10"/>
          <p:cNvSpPr/>
          <p:nvPr/>
        </p:nvSpPr>
        <p:spPr>
          <a:xfrm>
            <a:off x="3094010" y="3251155"/>
            <a:ext cx="529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Pessac</a:t>
            </a: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3959587" y="2576722"/>
            <a:ext cx="7809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Angoulême</a:t>
            </a:r>
            <a:endParaRPr lang="fr-FR" sz="1000" dirty="0"/>
          </a:p>
        </p:txBody>
      </p:sp>
      <p:sp>
        <p:nvSpPr>
          <p:cNvPr id="13" name="Rectangle 12"/>
          <p:cNvSpPr/>
          <p:nvPr/>
        </p:nvSpPr>
        <p:spPr>
          <a:xfrm>
            <a:off x="3433365" y="2434595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Rochefort</a:t>
            </a: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3783782" y="1904251"/>
            <a:ext cx="452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Niort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4236150" y="1473439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Châtellerault</a:t>
            </a:r>
            <a:br>
              <a:rPr lang="fr-FR" sz="1000" dirty="0" smtClean="0"/>
            </a:b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4808400" y="2499779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Limoges</a:t>
            </a:r>
            <a:br>
              <a:rPr lang="fr-FR" sz="1000" dirty="0" smtClean="0"/>
            </a:br>
            <a:r>
              <a:rPr lang="fr-FR" sz="1000" dirty="0" smtClean="0"/>
              <a:t>Romanet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5348835" y="2150472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Guéret</a:t>
            </a:r>
            <a:endParaRPr lang="fr-FR" sz="1000" dirty="0"/>
          </a:p>
        </p:txBody>
      </p:sp>
      <p:sp>
        <p:nvSpPr>
          <p:cNvPr id="18" name="Rectangle 17"/>
          <p:cNvSpPr/>
          <p:nvPr/>
        </p:nvSpPr>
        <p:spPr>
          <a:xfrm>
            <a:off x="5300282" y="3128045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Brive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4388551" y="3147586"/>
            <a:ext cx="7040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Périgueux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4401258" y="4204248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Agen</a:t>
            </a:r>
            <a:endParaRPr lang="fr-FR" sz="1000" dirty="0"/>
          </a:p>
        </p:txBody>
      </p:sp>
      <p:sp>
        <p:nvSpPr>
          <p:cNvPr id="25" name="Rectangle 24"/>
          <p:cNvSpPr/>
          <p:nvPr/>
        </p:nvSpPr>
        <p:spPr>
          <a:xfrm>
            <a:off x="1712120" y="4892444"/>
            <a:ext cx="46038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3/03</a:t>
            </a:r>
          </a:p>
          <a:p>
            <a:r>
              <a:rPr lang="fr-FR" sz="900" dirty="0" smtClean="0"/>
              <a:t>10/09</a:t>
            </a:r>
            <a:endParaRPr lang="fr-FR" sz="9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4607103" y="4312906"/>
            <a:ext cx="1722599" cy="137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29702" y="4327359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 </a:t>
            </a:r>
            <a:endParaRPr lang="fr-FR" sz="1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751046" y="3240818"/>
            <a:ext cx="578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48" idx="1"/>
          </p:cNvCxnSpPr>
          <p:nvPr/>
        </p:nvCxnSpPr>
        <p:spPr>
          <a:xfrm flipV="1">
            <a:off x="5409320" y="2680754"/>
            <a:ext cx="2208573" cy="118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172502" y="4994834"/>
            <a:ext cx="532725" cy="14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936060" y="3497376"/>
            <a:ext cx="687262" cy="29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56488" y="3270696"/>
            <a:ext cx="46038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8/01</a:t>
            </a:r>
          </a:p>
          <a:p>
            <a:r>
              <a:rPr lang="fr-FR" sz="900" dirty="0" smtClean="0"/>
              <a:t>21/03</a:t>
            </a:r>
          </a:p>
          <a:p>
            <a:r>
              <a:rPr lang="fr-FR" sz="900" dirty="0" smtClean="0"/>
              <a:t>3/04</a:t>
            </a:r>
          </a:p>
          <a:p>
            <a:r>
              <a:rPr lang="fr-FR" sz="900" dirty="0" smtClean="0"/>
              <a:t>1/10</a:t>
            </a:r>
            <a:endParaRPr lang="fr-FR" sz="900" dirty="0"/>
          </a:p>
        </p:txBody>
      </p:sp>
      <p:sp>
        <p:nvSpPr>
          <p:cNvPr id="43" name="Rectangle 42"/>
          <p:cNvSpPr/>
          <p:nvPr/>
        </p:nvSpPr>
        <p:spPr>
          <a:xfrm>
            <a:off x="5290392" y="4987606"/>
            <a:ext cx="46038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14/05</a:t>
            </a:r>
          </a:p>
          <a:p>
            <a:r>
              <a:rPr lang="fr-FR" sz="900" dirty="0" smtClean="0"/>
              <a:t>10/09</a:t>
            </a:r>
            <a:endParaRPr lang="fr-FR" sz="900" dirty="0"/>
          </a:p>
        </p:txBody>
      </p:sp>
      <p:sp>
        <p:nvSpPr>
          <p:cNvPr id="44" name="Rectangle 43"/>
          <p:cNvSpPr/>
          <p:nvPr/>
        </p:nvSpPr>
        <p:spPr>
          <a:xfrm>
            <a:off x="6323314" y="4266272"/>
            <a:ext cx="993171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square">
            <a:spAutoFit/>
          </a:bodyPr>
          <a:lstStyle/>
          <a:p>
            <a:r>
              <a:rPr lang="fr-FR" sz="900" dirty="0" smtClean="0"/>
              <a:t>3/04</a:t>
            </a:r>
            <a:endParaRPr lang="fr-FR" sz="900" dirty="0"/>
          </a:p>
        </p:txBody>
      </p:sp>
      <p:sp>
        <p:nvSpPr>
          <p:cNvPr id="47" name="Rectangle 46"/>
          <p:cNvSpPr/>
          <p:nvPr/>
        </p:nvSpPr>
        <p:spPr>
          <a:xfrm>
            <a:off x="6329702" y="3056152"/>
            <a:ext cx="46038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5/02</a:t>
            </a:r>
          </a:p>
          <a:p>
            <a:r>
              <a:rPr lang="fr-FR" sz="900" dirty="0" smtClean="0"/>
              <a:t>16/04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17893" y="2565338"/>
            <a:ext cx="486030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21/08</a:t>
            </a:r>
            <a:endParaRPr lang="fr-FR" sz="900" dirty="0"/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5921395" y="2150472"/>
            <a:ext cx="730258" cy="212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636730" y="1943537"/>
            <a:ext cx="428322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1/02</a:t>
            </a:r>
            <a:endParaRPr lang="fr-FR" sz="900" dirty="0"/>
          </a:p>
        </p:txBody>
      </p:sp>
      <p:sp>
        <p:nvSpPr>
          <p:cNvPr id="54" name="Rectangle 53"/>
          <p:cNvSpPr/>
          <p:nvPr/>
        </p:nvSpPr>
        <p:spPr>
          <a:xfrm>
            <a:off x="2556488" y="1504034"/>
            <a:ext cx="46038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29/01</a:t>
            </a:r>
          </a:p>
          <a:p>
            <a:r>
              <a:rPr lang="fr-FR" sz="900" dirty="0" smtClean="0"/>
              <a:t>3/09</a:t>
            </a:r>
          </a:p>
        </p:txBody>
      </p:sp>
      <p:cxnSp>
        <p:nvCxnSpPr>
          <p:cNvPr id="55" name="Connecteur droit 54"/>
          <p:cNvCxnSpPr/>
          <p:nvPr/>
        </p:nvCxnSpPr>
        <p:spPr>
          <a:xfrm>
            <a:off x="3088194" y="1842771"/>
            <a:ext cx="739339" cy="184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7620" y="297652"/>
            <a:ext cx="5434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Cartographie des formations CA (</a:t>
            </a:r>
            <a:r>
              <a:rPr lang="fr-FR" b="1" dirty="0"/>
              <a:t>programmation 2018</a:t>
            </a:r>
            <a:r>
              <a:rPr lang="fr-FR" b="1" dirty="0" smtClean="0"/>
              <a:t>)</a:t>
            </a:r>
            <a:br>
              <a:rPr lang="fr-FR" b="1" dirty="0" smtClean="0"/>
            </a:br>
            <a:r>
              <a:rPr lang="fr-FR" b="1" dirty="0" smtClean="0"/>
              <a:t>dans les centres Afpa NA  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4417908" y="2040280"/>
            <a:ext cx="758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Le </a:t>
            </a:r>
            <a:r>
              <a:rPr lang="fr-FR" sz="1000" dirty="0" err="1" smtClean="0"/>
              <a:t>Vigeant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36" name="Larme 35"/>
          <p:cNvSpPr/>
          <p:nvPr/>
        </p:nvSpPr>
        <p:spPr>
          <a:xfrm>
            <a:off x="3274775" y="2473174"/>
            <a:ext cx="158590" cy="113330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7" name="Larme 36"/>
          <p:cNvSpPr/>
          <p:nvPr/>
        </p:nvSpPr>
        <p:spPr>
          <a:xfrm>
            <a:off x="3623322" y="342377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Larme 37"/>
          <p:cNvSpPr/>
          <p:nvPr/>
        </p:nvSpPr>
        <p:spPr>
          <a:xfrm>
            <a:off x="4316413" y="1278253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0" name="Larme 39"/>
          <p:cNvSpPr/>
          <p:nvPr/>
        </p:nvSpPr>
        <p:spPr>
          <a:xfrm>
            <a:off x="5760936" y="236289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1" name="Larme 40"/>
          <p:cNvSpPr/>
          <p:nvPr/>
        </p:nvSpPr>
        <p:spPr>
          <a:xfrm>
            <a:off x="4526873" y="406724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5" name="Larme 44"/>
          <p:cNvSpPr/>
          <p:nvPr/>
        </p:nvSpPr>
        <p:spPr>
          <a:xfrm>
            <a:off x="2786679" y="493568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Larme 45"/>
          <p:cNvSpPr/>
          <p:nvPr/>
        </p:nvSpPr>
        <p:spPr>
          <a:xfrm>
            <a:off x="3623323" y="511093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0" name="Larme 49"/>
          <p:cNvSpPr/>
          <p:nvPr/>
        </p:nvSpPr>
        <p:spPr>
          <a:xfrm>
            <a:off x="4691563" y="3350168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1" name="Larme 50"/>
          <p:cNvSpPr/>
          <p:nvPr/>
        </p:nvSpPr>
        <p:spPr>
          <a:xfrm>
            <a:off x="5220052" y="323323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2" name="Larme 51"/>
          <p:cNvSpPr/>
          <p:nvPr/>
        </p:nvSpPr>
        <p:spPr>
          <a:xfrm>
            <a:off x="5059593" y="260721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6" name="Larme 55"/>
          <p:cNvSpPr/>
          <p:nvPr/>
        </p:nvSpPr>
        <p:spPr>
          <a:xfrm>
            <a:off x="4187945" y="277928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7" name="Larme 56"/>
          <p:cNvSpPr/>
          <p:nvPr/>
        </p:nvSpPr>
        <p:spPr>
          <a:xfrm>
            <a:off x="3888080" y="1842771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8" name="Larme 57"/>
          <p:cNvSpPr/>
          <p:nvPr/>
        </p:nvSpPr>
        <p:spPr>
          <a:xfrm>
            <a:off x="4626640" y="194353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403335" y="2290776"/>
            <a:ext cx="46038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4/4</a:t>
            </a:r>
          </a:p>
          <a:p>
            <a:r>
              <a:rPr lang="fr-FR" sz="900" dirty="0" smtClean="0"/>
              <a:t>22/10</a:t>
            </a:r>
            <a:endParaRPr lang="fr-FR" sz="900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2898104" y="2540418"/>
            <a:ext cx="422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arme 61"/>
          <p:cNvSpPr/>
          <p:nvPr/>
        </p:nvSpPr>
        <p:spPr>
          <a:xfrm>
            <a:off x="4494637" y="242951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607103" y="2319764"/>
            <a:ext cx="671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Junien</a:t>
            </a:r>
            <a:endParaRPr lang="fr-FR" sz="1000" dirty="0"/>
          </a:p>
        </p:txBody>
      </p:sp>
      <p:sp>
        <p:nvSpPr>
          <p:cNvPr id="64" name="Larme 63"/>
          <p:cNvSpPr/>
          <p:nvPr/>
        </p:nvSpPr>
        <p:spPr>
          <a:xfrm>
            <a:off x="5680706" y="285803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743372" y="2798847"/>
            <a:ext cx="628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Egletons</a:t>
            </a:r>
            <a:endParaRPr lang="fr-FR" sz="1000" dirty="0"/>
          </a:p>
        </p:txBody>
      </p:sp>
      <p:sp>
        <p:nvSpPr>
          <p:cNvPr id="66" name="Rectangle 65"/>
          <p:cNvSpPr/>
          <p:nvPr/>
        </p:nvSpPr>
        <p:spPr>
          <a:xfrm>
            <a:off x="5297589" y="779130"/>
            <a:ext cx="46038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5/03</a:t>
            </a:r>
          </a:p>
          <a:p>
            <a:r>
              <a:rPr lang="fr-FR" sz="900" dirty="0" smtClean="0"/>
              <a:t>28/05</a:t>
            </a:r>
          </a:p>
          <a:p>
            <a:r>
              <a:rPr lang="fr-FR" sz="900" dirty="0" smtClean="0"/>
              <a:t>24/09</a:t>
            </a:r>
          </a:p>
          <a:p>
            <a:r>
              <a:rPr lang="fr-FR" sz="900" dirty="0" smtClean="0"/>
              <a:t>17/12</a:t>
            </a:r>
            <a:endParaRPr lang="fr-FR" sz="900" dirty="0"/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4507954" y="1363906"/>
            <a:ext cx="760508" cy="123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arme 67"/>
          <p:cNvSpPr/>
          <p:nvPr/>
        </p:nvSpPr>
        <p:spPr>
          <a:xfrm>
            <a:off x="4269848" y="1799945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417908" y="1662347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Poitiers</a:t>
            </a:r>
            <a:endParaRPr lang="fr-FR" sz="1000" dirty="0"/>
          </a:p>
        </p:txBody>
      </p:sp>
      <p:sp>
        <p:nvSpPr>
          <p:cNvPr id="72" name="Larme 71"/>
          <p:cNvSpPr/>
          <p:nvPr/>
        </p:nvSpPr>
        <p:spPr>
          <a:xfrm>
            <a:off x="5390571" y="3032135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chemeClr val="accent4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310556" y="2926495"/>
            <a:ext cx="8611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Pantaléon</a:t>
            </a:r>
            <a:endParaRPr lang="fr-FR" sz="1000" dirty="0"/>
          </a:p>
        </p:txBody>
      </p:sp>
      <p:sp>
        <p:nvSpPr>
          <p:cNvPr id="74" name="Rectangle 73"/>
          <p:cNvSpPr/>
          <p:nvPr/>
        </p:nvSpPr>
        <p:spPr>
          <a:xfrm>
            <a:off x="3080571" y="4559005"/>
            <a:ext cx="1053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Mont de Marsan</a:t>
            </a:r>
            <a:endParaRPr lang="fr-FR" sz="1000" dirty="0"/>
          </a:p>
        </p:txBody>
      </p:sp>
      <p:sp>
        <p:nvSpPr>
          <p:cNvPr id="75" name="Larme 74"/>
          <p:cNvSpPr/>
          <p:nvPr/>
        </p:nvSpPr>
        <p:spPr>
          <a:xfrm>
            <a:off x="3409081" y="441179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aphicFrame>
        <p:nvGraphicFramePr>
          <p:cNvPr id="76" name="Tableau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63229"/>
              </p:ext>
            </p:extLst>
          </p:nvPr>
        </p:nvGraphicFramePr>
        <p:xfrm>
          <a:off x="12023" y="5542280"/>
          <a:ext cx="90297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93"/>
                <a:gridCol w="756908"/>
                <a:gridCol w="1143000"/>
                <a:gridCol w="901700"/>
                <a:gridCol w="1143000"/>
                <a:gridCol w="927100"/>
                <a:gridCol w="1117600"/>
                <a:gridCol w="927100"/>
                <a:gridCol w="121919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Janvier</a:t>
                      </a:r>
                      <a:endParaRPr lang="fr-FR" sz="1400" b="1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Février </a:t>
                      </a:r>
                      <a:endParaRPr lang="fr-FR" sz="1400" b="1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Mars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Avril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Mai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Août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Sept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octobre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Décembre</a:t>
                      </a:r>
                      <a:endParaRPr lang="fr-FR" sz="1400" dirty="0"/>
                    </a:p>
                  </a:txBody>
                  <a:tcPr>
                    <a:solidFill>
                      <a:srgbClr val="74B92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Pessac</a:t>
                      </a:r>
                    </a:p>
                    <a:p>
                      <a:r>
                        <a:rPr lang="fr-FR" sz="1400" dirty="0" smtClean="0"/>
                        <a:t>Niort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Brive</a:t>
                      </a:r>
                    </a:p>
                    <a:p>
                      <a:r>
                        <a:rPr lang="fr-FR" sz="1400" dirty="0" smtClean="0"/>
                        <a:t>Guéret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Pessac</a:t>
                      </a:r>
                    </a:p>
                    <a:p>
                      <a:r>
                        <a:rPr lang="fr-FR" sz="1400" dirty="0" smtClean="0"/>
                        <a:t>Bayonne </a:t>
                      </a:r>
                    </a:p>
                    <a:p>
                      <a:r>
                        <a:rPr lang="fr-FR" sz="1400" dirty="0" smtClean="0"/>
                        <a:t>Châtellerault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Pessac</a:t>
                      </a:r>
                    </a:p>
                    <a:p>
                      <a:r>
                        <a:rPr lang="fr-FR" sz="1400" dirty="0" smtClean="0"/>
                        <a:t>Agen</a:t>
                      </a:r>
                    </a:p>
                    <a:p>
                      <a:r>
                        <a:rPr lang="fr-FR" sz="1400" dirty="0" smtClean="0"/>
                        <a:t>Rochefort</a:t>
                      </a:r>
                    </a:p>
                    <a:p>
                      <a:r>
                        <a:rPr lang="fr-FR" sz="1400" dirty="0" smtClean="0"/>
                        <a:t>Brive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Pau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Châtellerault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Limoges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Bayonne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Niort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Châtellerault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Pessac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Rochefort</a:t>
                      </a:r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Châtellerault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rganigramme : Connecteur 2"/>
          <p:cNvSpPr/>
          <p:nvPr/>
        </p:nvSpPr>
        <p:spPr>
          <a:xfrm>
            <a:off x="4672799" y="3329224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4291627" y="1768565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4592569" y="1932390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4517491" y="2415676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3381827" y="4400401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rganigramme : Connecteur 81"/>
          <p:cNvSpPr/>
          <p:nvPr/>
        </p:nvSpPr>
        <p:spPr>
          <a:xfrm>
            <a:off x="5368399" y="3012226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5712720" y="2840123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5" y="414969"/>
            <a:ext cx="5771229" cy="7345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schéma de l’expérimentation</a:t>
            </a: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69566647"/>
              </p:ext>
            </p:extLst>
          </p:nvPr>
        </p:nvGraphicFramePr>
        <p:xfrm>
          <a:off x="1114567" y="1310186"/>
          <a:ext cx="7033146" cy="502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5797" y="3125337"/>
            <a:ext cx="245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Compte tenu du choix du Titre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9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5" y="414969"/>
            <a:ext cx="6085127" cy="734531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constat économique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65746"/>
              </p:ext>
            </p:extLst>
          </p:nvPr>
        </p:nvGraphicFramePr>
        <p:xfrm>
          <a:off x="180941" y="1747838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7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5" y="402393"/>
            <a:ext cx="5389091" cy="7471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alt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Implication des 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9" y="1320800"/>
            <a:ext cx="4315396" cy="45259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 smtClean="0"/>
              <a:t>	</a:t>
            </a:r>
          </a:p>
          <a:p>
            <a:pPr algn="just">
              <a:buClr>
                <a:srgbClr val="74B929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Implication des MF – Directeurs – fonctions support, IFR dans la réflexion initiale et la mise en œuvre</a:t>
            </a:r>
          </a:p>
          <a:p>
            <a:pPr algn="just">
              <a:buClr>
                <a:srgbClr val="74B929"/>
              </a:buClr>
              <a:buFont typeface="Wingdings" panose="05000000000000000000" pitchFamily="2" charset="2"/>
              <a:buChar char="§"/>
              <a:defRPr/>
            </a:pPr>
            <a:endParaRPr lang="fr-FR" sz="2000" dirty="0" smtClean="0"/>
          </a:p>
          <a:p>
            <a:pPr algn="just">
              <a:buClr>
                <a:srgbClr val="74B929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Formation des formateurs à l’utilisation de la plateforme (et temps de préparation)</a:t>
            </a:r>
          </a:p>
          <a:p>
            <a:pPr algn="just">
              <a:buClr>
                <a:srgbClr val="74B929"/>
              </a:buClr>
              <a:buFont typeface="Wingdings" panose="05000000000000000000" pitchFamily="2" charset="2"/>
              <a:buChar char="§"/>
              <a:defRPr/>
            </a:pPr>
            <a:endParaRPr lang="fr-FR" sz="2000" dirty="0" smtClean="0"/>
          </a:p>
          <a:p>
            <a:pPr algn="just">
              <a:buClr>
                <a:srgbClr val="74B929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Implication des formateurs (à venir) : attitude proactive de recherche d’information, appropriation, échanges avec collègues, tests  …</a:t>
            </a:r>
          </a:p>
          <a:p>
            <a:pPr>
              <a:defRPr/>
            </a:pPr>
            <a:endParaRPr lang="fr-FR" sz="1800" dirty="0"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fr-FR" dirty="0"/>
          </a:p>
        </p:txBody>
      </p:sp>
      <p:sp>
        <p:nvSpPr>
          <p:cNvPr id="13317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endParaRPr alt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 smtClean="0">
                <a:latin typeface="Arial" pitchFamily="34" charset="0"/>
                <a:cs typeface="Arial" pitchFamily="34" charset="0"/>
              </a:rPr>
              <a:t>Produit</a:t>
            </a:r>
            <a:endParaRPr altLang="fr-FR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Plateau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Pédagogie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Public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Promotion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Performance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Prix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Personnel</a:t>
            </a:r>
          </a:p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altLang="fr-FR" b="1" dirty="0">
                <a:latin typeface="Arial" pitchFamily="34" charset="0"/>
                <a:cs typeface="Arial" pitchFamily="34" charset="0"/>
              </a:rPr>
              <a:t>Programmation</a:t>
            </a:r>
          </a:p>
          <a:p>
            <a:endParaRPr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D39010-3B98-482B-86E6-C9FB51083E3D}" type="slidenum">
              <a:rPr lang="fr-FR" altLang="fr-FR">
                <a:solidFill>
                  <a:srgbClr val="898989"/>
                </a:solidFill>
              </a:rPr>
              <a:pPr eaLnBrk="1" hangingPunct="1"/>
              <a:t>20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414969"/>
            <a:ext cx="4427266" cy="7345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Propositions d’ ateliers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300" y="1600200"/>
            <a:ext cx="8057243" cy="4525963"/>
          </a:xfrm>
        </p:spPr>
        <p:txBody>
          <a:bodyPr/>
          <a:lstStyle/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chemeClr val="tx2"/>
                </a:solidFill>
              </a:rPr>
              <a:t>Atelier N°1 </a:t>
            </a:r>
            <a:r>
              <a:rPr lang="fr-FR" sz="2800" b="1" dirty="0" smtClean="0"/>
              <a:t>: </a:t>
            </a:r>
            <a:r>
              <a:rPr lang="fr-FR" sz="2800" dirty="0" smtClean="0"/>
              <a:t>la gestion du tutorat / FOAD (MLD)</a:t>
            </a:r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</a:rPr>
              <a:t>Atelier </a:t>
            </a:r>
            <a:r>
              <a:rPr lang="fr-FR" sz="2800" b="1" dirty="0" smtClean="0">
                <a:solidFill>
                  <a:schemeClr val="tx2"/>
                </a:solidFill>
              </a:rPr>
              <a:t>N°2 </a:t>
            </a:r>
            <a:r>
              <a:rPr lang="fr-FR" sz="2800" b="1" dirty="0"/>
              <a:t>: </a:t>
            </a:r>
            <a:r>
              <a:rPr lang="fr-FR" sz="2800" dirty="0"/>
              <a:t>Les </a:t>
            </a:r>
            <a:r>
              <a:rPr lang="fr-FR" sz="2800" dirty="0" smtClean="0"/>
              <a:t>conditions de réussite du travail en collectif (FS)</a:t>
            </a:r>
            <a:endParaRPr lang="fr-FR" sz="2800" b="1" dirty="0" smtClean="0"/>
          </a:p>
          <a:p>
            <a:pPr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2"/>
                </a:solidFill>
              </a:rPr>
              <a:t>Atelier N°3 </a:t>
            </a:r>
            <a:r>
              <a:rPr lang="fr-FR" sz="2800" b="1" dirty="0" smtClean="0"/>
              <a:t>: </a:t>
            </a:r>
            <a:r>
              <a:rPr lang="fr-FR" sz="2800" dirty="0" smtClean="0"/>
              <a:t>Ce que l’on veut vendre ? quels produits ? Quelle format : titre, ccp, modules, perfectionnements … (AC)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02566\AppData\Local\Microsoft\Windows\Temporary Internet Files\Content.Outlook\HHZCUMVE\Carto Nouvelle Aquitaine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4309" r="13495" b="3971"/>
          <a:stretch/>
        </p:blipFill>
        <p:spPr bwMode="auto">
          <a:xfrm>
            <a:off x="2657780" y="1139376"/>
            <a:ext cx="376035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9311" y="5196538"/>
            <a:ext cx="378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Pau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9392" y="495031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Bayonne</a:t>
            </a:r>
            <a:endParaRPr lang="fr-FR" sz="1000" dirty="0"/>
          </a:p>
        </p:txBody>
      </p:sp>
      <p:sp>
        <p:nvSpPr>
          <p:cNvPr id="11" name="Rectangle 10"/>
          <p:cNvSpPr/>
          <p:nvPr/>
        </p:nvSpPr>
        <p:spPr>
          <a:xfrm>
            <a:off x="3094010" y="3251155"/>
            <a:ext cx="529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Pessac</a:t>
            </a: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3959586" y="2775698"/>
            <a:ext cx="7809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Angoulême</a:t>
            </a:r>
            <a:endParaRPr lang="fr-FR" sz="1000" dirty="0"/>
          </a:p>
        </p:txBody>
      </p:sp>
      <p:sp>
        <p:nvSpPr>
          <p:cNvPr id="13" name="Rectangle 12"/>
          <p:cNvSpPr/>
          <p:nvPr/>
        </p:nvSpPr>
        <p:spPr>
          <a:xfrm>
            <a:off x="3433365" y="2434595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Rochefort</a:t>
            </a: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3783782" y="1904251"/>
            <a:ext cx="452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Niort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4236150" y="1473439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Châtellerault</a:t>
            </a:r>
            <a:br>
              <a:rPr lang="fr-FR" sz="1000" dirty="0" smtClean="0"/>
            </a:b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4808400" y="2499779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Limoges</a:t>
            </a:r>
            <a:br>
              <a:rPr lang="fr-FR" sz="1000" dirty="0" smtClean="0"/>
            </a:br>
            <a:r>
              <a:rPr lang="fr-FR" sz="1000" dirty="0" smtClean="0"/>
              <a:t>Romanet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5348835" y="2150472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Guéret</a:t>
            </a:r>
            <a:endParaRPr lang="fr-FR" sz="1000" dirty="0"/>
          </a:p>
        </p:txBody>
      </p:sp>
      <p:sp>
        <p:nvSpPr>
          <p:cNvPr id="18" name="Rectangle 17"/>
          <p:cNvSpPr/>
          <p:nvPr/>
        </p:nvSpPr>
        <p:spPr>
          <a:xfrm>
            <a:off x="5380511" y="3128045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Brive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4388551" y="3147586"/>
            <a:ext cx="7040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Périgueux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4401258" y="4204248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Agen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6329702" y="4327359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61" name="Rectangle 60"/>
          <p:cNvSpPr/>
          <p:nvPr/>
        </p:nvSpPr>
        <p:spPr>
          <a:xfrm>
            <a:off x="102581" y="254110"/>
            <a:ext cx="726109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La couverture géographique du projet</a:t>
            </a: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17908" y="2040280"/>
            <a:ext cx="758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Le </a:t>
            </a:r>
            <a:r>
              <a:rPr lang="fr-FR" sz="1000" dirty="0" err="1" smtClean="0"/>
              <a:t>Vigeant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36" name="Larme 35"/>
          <p:cNvSpPr/>
          <p:nvPr/>
        </p:nvSpPr>
        <p:spPr>
          <a:xfrm>
            <a:off x="3274775" y="2473174"/>
            <a:ext cx="158590" cy="113330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7" name="Larme 36"/>
          <p:cNvSpPr/>
          <p:nvPr/>
        </p:nvSpPr>
        <p:spPr>
          <a:xfrm>
            <a:off x="3623322" y="342377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Larme 37"/>
          <p:cNvSpPr/>
          <p:nvPr/>
        </p:nvSpPr>
        <p:spPr>
          <a:xfrm>
            <a:off x="4316413" y="138517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0" name="Larme 39"/>
          <p:cNvSpPr/>
          <p:nvPr/>
        </p:nvSpPr>
        <p:spPr>
          <a:xfrm>
            <a:off x="5760936" y="236289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1" name="Larme 40"/>
          <p:cNvSpPr/>
          <p:nvPr/>
        </p:nvSpPr>
        <p:spPr>
          <a:xfrm>
            <a:off x="4476872" y="4165698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5" name="Larme 44"/>
          <p:cNvSpPr/>
          <p:nvPr/>
        </p:nvSpPr>
        <p:spPr>
          <a:xfrm>
            <a:off x="2769162" y="503732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Larme 45"/>
          <p:cNvSpPr/>
          <p:nvPr/>
        </p:nvSpPr>
        <p:spPr>
          <a:xfrm>
            <a:off x="3718898" y="517244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0" name="Larme 49"/>
          <p:cNvSpPr/>
          <p:nvPr/>
        </p:nvSpPr>
        <p:spPr>
          <a:xfrm>
            <a:off x="4848614" y="3342271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1" name="Larme 50"/>
          <p:cNvSpPr/>
          <p:nvPr/>
        </p:nvSpPr>
        <p:spPr>
          <a:xfrm>
            <a:off x="5268605" y="3160241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2" name="Larme 51"/>
          <p:cNvSpPr/>
          <p:nvPr/>
        </p:nvSpPr>
        <p:spPr>
          <a:xfrm>
            <a:off x="5059593" y="243929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6" name="Larme 55"/>
          <p:cNvSpPr/>
          <p:nvPr/>
        </p:nvSpPr>
        <p:spPr>
          <a:xfrm>
            <a:off x="4308321" y="260721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7" name="Larme 56"/>
          <p:cNvSpPr/>
          <p:nvPr/>
        </p:nvSpPr>
        <p:spPr>
          <a:xfrm>
            <a:off x="3879356" y="183064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8" name="Larme 57"/>
          <p:cNvSpPr/>
          <p:nvPr/>
        </p:nvSpPr>
        <p:spPr>
          <a:xfrm>
            <a:off x="4517582" y="195375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9" name="Larme 58"/>
          <p:cNvSpPr/>
          <p:nvPr/>
        </p:nvSpPr>
        <p:spPr>
          <a:xfrm>
            <a:off x="5588330" y="287475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663084" y="2822943"/>
            <a:ext cx="628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Egletons</a:t>
            </a:r>
            <a:endParaRPr lang="fr-FR" sz="1000" dirty="0"/>
          </a:p>
        </p:txBody>
      </p:sp>
      <p:sp>
        <p:nvSpPr>
          <p:cNvPr id="62" name="Larme 61"/>
          <p:cNvSpPr/>
          <p:nvPr/>
        </p:nvSpPr>
        <p:spPr>
          <a:xfrm>
            <a:off x="5220052" y="334750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5380511" y="3371597"/>
            <a:ext cx="841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Pantaléon</a:t>
            </a:r>
            <a:endParaRPr lang="fr-FR" sz="1000" dirty="0"/>
          </a:p>
        </p:txBody>
      </p:sp>
      <p:sp>
        <p:nvSpPr>
          <p:cNvPr id="64" name="Larme 63"/>
          <p:cNvSpPr/>
          <p:nvPr/>
        </p:nvSpPr>
        <p:spPr>
          <a:xfrm>
            <a:off x="4537958" y="2484101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4439732" y="2258563"/>
            <a:ext cx="6527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Junien</a:t>
            </a:r>
            <a:endParaRPr lang="fr-FR" sz="1000" dirty="0"/>
          </a:p>
        </p:txBody>
      </p:sp>
      <p:cxnSp>
        <p:nvCxnSpPr>
          <p:cNvPr id="3" name="Connecteur droit avec flèche 2"/>
          <p:cNvCxnSpPr>
            <a:stCxn id="36" idx="6"/>
            <a:endCxn id="40" idx="1"/>
          </p:cNvCxnSpPr>
          <p:nvPr/>
        </p:nvCxnSpPr>
        <p:spPr>
          <a:xfrm>
            <a:off x="3354070" y="2473174"/>
            <a:ext cx="2543826" cy="1536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endCxn id="45" idx="1"/>
          </p:cNvCxnSpPr>
          <p:nvPr/>
        </p:nvCxnSpPr>
        <p:spPr>
          <a:xfrm flipH="1">
            <a:off x="2906122" y="1532385"/>
            <a:ext cx="1482428" cy="363059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124122" y="2287959"/>
            <a:ext cx="7592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3h40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14371" y="3616703"/>
            <a:ext cx="7592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4h40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2" name="Larme 41"/>
          <p:cNvSpPr/>
          <p:nvPr/>
        </p:nvSpPr>
        <p:spPr>
          <a:xfrm>
            <a:off x="3652887" y="466146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109689" y="4538353"/>
            <a:ext cx="1053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Mont de Marsan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5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57188" y="414338"/>
            <a:ext cx="4425950" cy="735012"/>
          </a:xfrm>
        </p:spPr>
        <p:txBody>
          <a:bodyPr/>
          <a:lstStyle/>
          <a:p>
            <a:r>
              <a:rPr lang="fr-FR" altLang="fr-F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3200" dirty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3200" dirty="0">
                <a:latin typeface="Arial" pitchFamily="34" charset="0"/>
                <a:cs typeface="Arial" pitchFamily="34" charset="0"/>
              </a:rPr>
            </a:br>
            <a:r>
              <a:rPr lang="fr-FR" altLang="fr-FR" sz="32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Merci 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ct val="0"/>
              </a:spcAft>
              <a:buFont typeface="Wingdings" pitchFamily="2" charset="2"/>
              <a:buChar char="ð"/>
            </a:pPr>
            <a:endParaRPr lang="fr-FR" alt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ct val="0"/>
              </a:spcAft>
              <a:buFont typeface="Wingdings 2" pitchFamily="18" charset="2"/>
              <a:buNone/>
            </a:pPr>
            <a:endParaRPr lang="fr-FR" alt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fr-FR" alt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0"/>
              </a:spcAft>
              <a:buFont typeface="Wingdings" pitchFamily="2" charset="2"/>
              <a:buChar char="ð"/>
            </a:pPr>
            <a:endParaRPr lang="fr-FR" alt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fr-FR" alt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0"/>
              </a:spcAft>
              <a:buFont typeface="Wingdings 2" pitchFamily="18" charset="2"/>
              <a:buNone/>
            </a:pPr>
            <a:endParaRPr lang="fr-FR" alt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96D233-BD96-423F-9808-BF0118BD74C7}" type="slidenum">
              <a:rPr lang="fr-FR" altLang="fr-FR">
                <a:solidFill>
                  <a:srgbClr val="898989"/>
                </a:solidFill>
              </a:rPr>
              <a:pPr eaLnBrk="1" hangingPunct="1"/>
              <a:t>23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5594" y="2774465"/>
            <a:ext cx="4155450" cy="1483831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Réagissons ensemble !</a:t>
            </a:r>
            <a:br>
              <a:rPr lang="fr-FR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1871672"/>
            <a:ext cx="4211245" cy="41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4472" y="2869999"/>
            <a:ext cx="6755056" cy="14838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Projet : Plateforme Tertiaire Nouvelle Aquitaine</a:t>
            </a:r>
            <a:endParaRPr lang="fr-F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Présentation du Projet –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Carrefour Tertiaire 13/12/2017 à Brive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5921354" cy="7345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Liste des GRN concernés</a:t>
            </a:r>
            <a:endParaRPr lang="fr-FR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52945"/>
              </p:ext>
            </p:extLst>
          </p:nvPr>
        </p:nvGraphicFramePr>
        <p:xfrm>
          <a:off x="368300" y="1600200"/>
          <a:ext cx="71913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25606" y="2620370"/>
            <a:ext cx="2668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GRN 159 : Administratif </a:t>
            </a:r>
          </a:p>
          <a:p>
            <a:r>
              <a:rPr lang="fr-FR" dirty="0"/>
              <a:t>GRN 160: Métiers du chiffre</a:t>
            </a:r>
          </a:p>
          <a:p>
            <a:r>
              <a:rPr lang="fr-FR" dirty="0"/>
              <a:t>GRN 161: Vente à Distance</a:t>
            </a:r>
          </a:p>
          <a:p>
            <a:r>
              <a:rPr lang="fr-FR" dirty="0"/>
              <a:t>GRN 162: Fonction Commerciale</a:t>
            </a:r>
          </a:p>
          <a:p>
            <a:r>
              <a:rPr lang="fr-FR" dirty="0"/>
              <a:t>GRN 163: Grande Distribution</a:t>
            </a:r>
          </a:p>
          <a:p>
            <a:r>
              <a:rPr lang="fr-FR" dirty="0"/>
              <a:t>GRN 165 : Tourisme - Loisirs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alt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 projet global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8" y="1380011"/>
            <a:ext cx="4315396" cy="1021995"/>
          </a:xfrm>
        </p:spPr>
        <p:txBody>
          <a:bodyPr rtlCol="0">
            <a:normAutofit/>
          </a:bodyPr>
          <a:lstStyle/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sz="2000" dirty="0" smtClean="0"/>
              <a:t>Un projet lancé en janvier 2017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fr-FR" sz="2000" dirty="0" smtClean="0"/>
              <a:t>Des groupes de travail grande région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fr-FR" dirty="0"/>
          </a:p>
        </p:txBody>
      </p:sp>
      <p:sp>
        <p:nvSpPr>
          <p:cNvPr id="13317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</a:pPr>
            <a:endParaRPr alt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</a:t>
            </a:r>
            <a:endParaRPr altLang="fr-FR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Plateau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Pédagogie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Prix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</a:p>
          <a:p>
            <a:pPr>
              <a:lnSpc>
                <a:spcPct val="110000"/>
              </a:lnSpc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alt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Programmation</a:t>
            </a:r>
          </a:p>
          <a:p>
            <a:endParaRPr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D39010-3B98-482B-86E6-C9FB51083E3D}" type="slidenum">
              <a:rPr lang="fr-FR" altLang="fr-FR">
                <a:solidFill>
                  <a:srgbClr val="898989"/>
                </a:solidFill>
              </a:rPr>
              <a:pPr eaLnBrk="1" hangingPunct="1"/>
              <a:t>6</a:t>
            </a:fld>
            <a:endParaRPr lang="fr-FR" altLang="fr-FR">
              <a:solidFill>
                <a:srgbClr val="898989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865496994"/>
              </p:ext>
            </p:extLst>
          </p:nvPr>
        </p:nvGraphicFramePr>
        <p:xfrm>
          <a:off x="586852" y="2238233"/>
          <a:ext cx="4531058" cy="349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2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616" y="414969"/>
            <a:ext cx="4427266" cy="7345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Notre ambition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838" y="1545609"/>
            <a:ext cx="4706703" cy="4525963"/>
          </a:xfr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prstClr val="black"/>
                </a:solidFill>
                <a:cs typeface="Arial"/>
              </a:rPr>
              <a:t>Etre réactif – faire face ou anticiper </a:t>
            </a:r>
            <a:r>
              <a:rPr lang="fr-FR" sz="1800" dirty="0" smtClean="0">
                <a:solidFill>
                  <a:prstClr val="black"/>
                </a:solidFill>
                <a:cs typeface="Arial"/>
              </a:rPr>
              <a:t>une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baisse de la commande publique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prstClr val="black"/>
                </a:solidFill>
                <a:cs typeface="Arial"/>
              </a:rPr>
              <a:t>Elargir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le dispositif  aux parcours </a:t>
            </a:r>
            <a:r>
              <a:rPr lang="fr-FR" sz="1800" dirty="0" smtClean="0">
                <a:solidFill>
                  <a:prstClr val="black"/>
                </a:solidFill>
                <a:cs typeface="Arial"/>
              </a:rPr>
              <a:t>individuels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prstClr val="black"/>
                </a:solidFill>
                <a:cs typeface="Arial"/>
              </a:rPr>
              <a:t>Permettre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à n’importe quel stagiaire du territoire de la NA de se former sur les métiers </a:t>
            </a:r>
            <a:r>
              <a:rPr lang="fr-FR" sz="1800" dirty="0" smtClean="0">
                <a:solidFill>
                  <a:prstClr val="black"/>
                </a:solidFill>
                <a:cs typeface="Arial"/>
              </a:rPr>
              <a:t>retenus présents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dans l’offre Afpa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prstClr val="black"/>
                </a:solidFill>
                <a:cs typeface="Arial"/>
              </a:rPr>
              <a:t>proposer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l’ensemble des Titres Professionnels </a:t>
            </a:r>
            <a:r>
              <a:rPr lang="fr-FR" sz="1800" dirty="0" smtClean="0">
                <a:solidFill>
                  <a:prstClr val="black"/>
                </a:solidFill>
                <a:cs typeface="Arial"/>
              </a:rPr>
              <a:t>des GRN concernés sur tous nos centres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9BA17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prstClr val="black"/>
                </a:solidFill>
                <a:cs typeface="Arial"/>
              </a:rPr>
              <a:t>Développer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d’autres marchés (CIF, CSP, OPCA,…) par le déploiement de </a:t>
            </a:r>
            <a:r>
              <a:rPr lang="fr-FR" sz="1800" dirty="0" smtClean="0">
                <a:solidFill>
                  <a:prstClr val="black"/>
                </a:solidFill>
                <a:cs typeface="Arial"/>
              </a:rPr>
              <a:t>l’offre </a:t>
            </a:r>
            <a:r>
              <a:rPr lang="fr-FR" sz="1800" dirty="0">
                <a:solidFill>
                  <a:prstClr val="black"/>
                </a:solidFill>
                <a:cs typeface="Arial"/>
              </a:rPr>
              <a:t>de formation tertiaire sur l’ensemble de la région</a:t>
            </a:r>
            <a:br>
              <a:rPr lang="fr-FR" sz="1800" dirty="0">
                <a:solidFill>
                  <a:prstClr val="black"/>
                </a:solidFill>
                <a:cs typeface="Arial"/>
              </a:rPr>
            </a:br>
            <a:r>
              <a:rPr lang="fr-FR" sz="1400" dirty="0">
                <a:solidFill>
                  <a:prstClr val="black"/>
                </a:solidFill>
                <a:cs typeface="Arial"/>
              </a:rPr>
              <a:t/>
            </a:r>
            <a:br>
              <a:rPr lang="fr-FR" sz="1400" dirty="0">
                <a:solidFill>
                  <a:prstClr val="black"/>
                </a:solidFill>
                <a:cs typeface="Arial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C807D-85A1-4F8C-9D5A-E3F18B6B9FC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09" y="1733977"/>
            <a:ext cx="4207391" cy="29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18591" y="414338"/>
            <a:ext cx="4425950" cy="7350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alt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Nos forces / atouts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86805" y="2213829"/>
            <a:ext cx="7858764" cy="4309754"/>
          </a:xfrm>
        </p:spPr>
        <p:txBody>
          <a:bodyPr/>
          <a:lstStyle/>
          <a:p>
            <a:pPr marL="641350" indent="-28575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altLang="fr-FR" sz="1800" b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Un maillage </a:t>
            </a:r>
            <a:r>
              <a:rPr lang="fr-FR" altLang="fr-FR" sz="18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territorial</a:t>
            </a:r>
          </a:p>
          <a:p>
            <a:pPr marL="641350" indent="-28575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Un large panel de formations de </a:t>
            </a:r>
            <a:r>
              <a:rPr lang="fr-FR" altLang="fr-FR" sz="18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niveau V à III </a:t>
            </a:r>
          </a:p>
          <a:p>
            <a:pPr marL="641350" indent="-28575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altLang="fr-FR" sz="18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Une ingénierie </a:t>
            </a:r>
            <a:r>
              <a:rPr lang="fr-FR" altLang="fr-FR" sz="1800" b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modulaire </a:t>
            </a:r>
          </a:p>
          <a:p>
            <a:pPr marL="641350" indent="-28575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Des </a:t>
            </a:r>
            <a:r>
              <a:rPr lang="fr-FR" altLang="fr-FR" sz="18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formateurs </a:t>
            </a:r>
            <a:r>
              <a:rPr lang="fr-FR" altLang="fr-FR" sz="1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expérimentés</a:t>
            </a:r>
          </a:p>
          <a:p>
            <a:pPr marL="641350" indent="-28575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altLang="fr-FR" sz="18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Une </a:t>
            </a:r>
            <a:r>
              <a:rPr lang="fr-FR" altLang="fr-FR" sz="1800" b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plateforme</a:t>
            </a:r>
            <a:r>
              <a:rPr lang="fr-FR" altLang="fr-FR" sz="18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permettant l’alimentation des ressources et la gestion des groupes d’apprenants</a:t>
            </a:r>
          </a:p>
          <a:p>
            <a:pPr marL="641350" indent="-28575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9EE0"/>
              </a:buClr>
              <a:buFont typeface="Wingdings" panose="05000000000000000000" pitchFamily="2" charset="2"/>
              <a:buChar char="§"/>
            </a:pPr>
            <a:r>
              <a:rPr lang="fr-FR" altLang="fr-FR" sz="18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La possibilité de </a:t>
            </a:r>
            <a:r>
              <a:rPr lang="fr-FR" altLang="fr-FR" sz="1800" b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cadencer</a:t>
            </a:r>
            <a:r>
              <a:rPr lang="fr-FR" altLang="fr-FR" sz="18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des dates de démarrage</a:t>
            </a:r>
          </a:p>
        </p:txBody>
      </p:sp>
      <p:sp>
        <p:nvSpPr>
          <p:cNvPr id="11268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CD89A5-12AE-4AB6-AE43-FA6E0260982A}" type="slidenum">
              <a:rPr lang="fr-FR" altLang="fr-FR">
                <a:solidFill>
                  <a:srgbClr val="898989"/>
                </a:solidFill>
              </a:rPr>
              <a:pPr eaLnBrk="1" hangingPunct="1"/>
              <a:t>8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14" y="1010647"/>
            <a:ext cx="3392986" cy="142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02566\AppData\Local\Microsoft\Windows\Temporary Internet Files\Content.Outlook\HHZCUMVE\Carto Nouvelle Aquitaine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4309" r="13495" b="3971"/>
          <a:stretch/>
        </p:blipFill>
        <p:spPr bwMode="auto">
          <a:xfrm>
            <a:off x="2669697" y="1082483"/>
            <a:ext cx="376035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827533" y="5381204"/>
            <a:ext cx="1521302" cy="137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89311" y="5196538"/>
            <a:ext cx="378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Pau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9392" y="495031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Bayonne</a:t>
            </a:r>
            <a:endParaRPr lang="fr-FR" sz="1000" dirty="0"/>
          </a:p>
        </p:txBody>
      </p:sp>
      <p:sp>
        <p:nvSpPr>
          <p:cNvPr id="11" name="Rectangle 10"/>
          <p:cNvSpPr/>
          <p:nvPr/>
        </p:nvSpPr>
        <p:spPr>
          <a:xfrm>
            <a:off x="3094010" y="3251155"/>
            <a:ext cx="529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Pessac</a:t>
            </a: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3959587" y="2576722"/>
            <a:ext cx="7809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Angoulême</a:t>
            </a:r>
            <a:endParaRPr lang="fr-FR" sz="1000" dirty="0"/>
          </a:p>
        </p:txBody>
      </p:sp>
      <p:sp>
        <p:nvSpPr>
          <p:cNvPr id="13" name="Rectangle 12"/>
          <p:cNvSpPr/>
          <p:nvPr/>
        </p:nvSpPr>
        <p:spPr>
          <a:xfrm>
            <a:off x="3433365" y="2434595"/>
            <a:ext cx="7008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Rochefort</a:t>
            </a: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3783782" y="1904251"/>
            <a:ext cx="452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Niort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4236150" y="1473439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Châtellerault</a:t>
            </a:r>
            <a:br>
              <a:rPr lang="fr-FR" sz="1000" dirty="0" smtClean="0"/>
            </a:b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4808400" y="2499779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Limoges</a:t>
            </a:r>
            <a:br>
              <a:rPr lang="fr-FR" sz="1000" dirty="0" smtClean="0"/>
            </a:br>
            <a:r>
              <a:rPr lang="fr-FR" sz="1000" dirty="0" smtClean="0"/>
              <a:t>Romanet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5348835" y="2150472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Guéret</a:t>
            </a:r>
            <a:endParaRPr lang="fr-FR" sz="1000" dirty="0"/>
          </a:p>
        </p:txBody>
      </p:sp>
      <p:sp>
        <p:nvSpPr>
          <p:cNvPr id="18" name="Rectangle 17"/>
          <p:cNvSpPr/>
          <p:nvPr/>
        </p:nvSpPr>
        <p:spPr>
          <a:xfrm>
            <a:off x="5300282" y="3128045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Brive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4388551" y="3147586"/>
            <a:ext cx="7040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Périgueux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4401258" y="4204248"/>
            <a:ext cx="450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Agen</a:t>
            </a:r>
            <a:endParaRPr lang="fr-FR" sz="1000" dirty="0"/>
          </a:p>
        </p:txBody>
      </p:sp>
      <p:sp>
        <p:nvSpPr>
          <p:cNvPr id="25" name="Rectangle 24"/>
          <p:cNvSpPr/>
          <p:nvPr/>
        </p:nvSpPr>
        <p:spPr>
          <a:xfrm>
            <a:off x="1712120" y="4892444"/>
            <a:ext cx="691215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159 – 160 </a:t>
            </a:r>
            <a:endParaRPr lang="fr-FR" sz="9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4607103" y="4312906"/>
            <a:ext cx="1722599" cy="137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29702" y="4327359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 </a:t>
            </a:r>
            <a:endParaRPr lang="fr-FR" sz="1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751046" y="3240818"/>
            <a:ext cx="578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48" idx="1"/>
          </p:cNvCxnSpPr>
          <p:nvPr/>
        </p:nvCxnSpPr>
        <p:spPr>
          <a:xfrm flipV="1">
            <a:off x="5409320" y="2680754"/>
            <a:ext cx="2208573" cy="118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403335" y="5073427"/>
            <a:ext cx="532725" cy="14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936060" y="3497376"/>
            <a:ext cx="687262" cy="29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56488" y="3270696"/>
            <a:ext cx="35779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159</a:t>
            </a:r>
          </a:p>
          <a:p>
            <a:r>
              <a:rPr lang="fr-FR" sz="900" dirty="0" smtClean="0"/>
              <a:t>160</a:t>
            </a:r>
            <a:endParaRPr lang="fr-FR" sz="900" dirty="0"/>
          </a:p>
        </p:txBody>
      </p:sp>
      <p:sp>
        <p:nvSpPr>
          <p:cNvPr id="43" name="Rectangle 42"/>
          <p:cNvSpPr/>
          <p:nvPr/>
        </p:nvSpPr>
        <p:spPr>
          <a:xfrm>
            <a:off x="5365644" y="5383569"/>
            <a:ext cx="973343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159 – 160 – 163 </a:t>
            </a:r>
            <a:endParaRPr lang="fr-FR" sz="900" dirty="0"/>
          </a:p>
        </p:txBody>
      </p:sp>
      <p:sp>
        <p:nvSpPr>
          <p:cNvPr id="44" name="Rectangle 43"/>
          <p:cNvSpPr/>
          <p:nvPr/>
        </p:nvSpPr>
        <p:spPr>
          <a:xfrm>
            <a:off x="6323314" y="4266272"/>
            <a:ext cx="993171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square">
            <a:spAutoFit/>
          </a:bodyPr>
          <a:lstStyle/>
          <a:p>
            <a:r>
              <a:rPr lang="fr-FR" sz="900" dirty="0" smtClean="0"/>
              <a:t>159 – 160 -  163</a:t>
            </a:r>
            <a:endParaRPr lang="fr-FR" sz="900" dirty="0"/>
          </a:p>
        </p:txBody>
      </p:sp>
      <p:sp>
        <p:nvSpPr>
          <p:cNvPr id="47" name="Rectangle 46"/>
          <p:cNvSpPr/>
          <p:nvPr/>
        </p:nvSpPr>
        <p:spPr>
          <a:xfrm>
            <a:off x="6329702" y="3056152"/>
            <a:ext cx="1515158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159 – 160 – 162 – 163 - 165 </a:t>
            </a:r>
            <a:endParaRPr lang="fr-FR" sz="900" dirty="0"/>
          </a:p>
        </p:txBody>
      </p:sp>
      <p:sp>
        <p:nvSpPr>
          <p:cNvPr id="48" name="Rectangle 47"/>
          <p:cNvSpPr/>
          <p:nvPr/>
        </p:nvSpPr>
        <p:spPr>
          <a:xfrm>
            <a:off x="7617893" y="2565338"/>
            <a:ext cx="1207382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159 – 160 – 162 - 163</a:t>
            </a:r>
            <a:endParaRPr lang="fr-FR" sz="900" dirty="0"/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5921395" y="2150472"/>
            <a:ext cx="730258" cy="212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636730" y="1943537"/>
            <a:ext cx="973343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159 – 160 – 163 </a:t>
            </a:r>
            <a:endParaRPr lang="fr-FR" sz="900" dirty="0"/>
          </a:p>
        </p:txBody>
      </p:sp>
      <p:sp>
        <p:nvSpPr>
          <p:cNvPr id="54" name="Rectangle 53"/>
          <p:cNvSpPr/>
          <p:nvPr/>
        </p:nvSpPr>
        <p:spPr>
          <a:xfrm>
            <a:off x="1607073" y="1594924"/>
            <a:ext cx="1502334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 159- 160 – 161 – 162  - 163</a:t>
            </a:r>
            <a:endParaRPr lang="fr-FR" sz="900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3088194" y="1842771"/>
            <a:ext cx="739339" cy="184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7620" y="297652"/>
            <a:ext cx="66094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Cartographie des formations GRN 159 – 160 – 161 – 162 – 163 - 165</a:t>
            </a:r>
            <a:br>
              <a:rPr lang="fr-FR" b="1" dirty="0" smtClean="0"/>
            </a:br>
            <a:r>
              <a:rPr lang="fr-FR" b="1" dirty="0" smtClean="0"/>
              <a:t>dans les centres Afpa NA (2017)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4417908" y="2040280"/>
            <a:ext cx="758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Le </a:t>
            </a:r>
            <a:r>
              <a:rPr lang="fr-FR" sz="1000" dirty="0" err="1" smtClean="0"/>
              <a:t>Vigeant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36" name="Larme 35"/>
          <p:cNvSpPr/>
          <p:nvPr/>
        </p:nvSpPr>
        <p:spPr>
          <a:xfrm>
            <a:off x="3274775" y="2473174"/>
            <a:ext cx="158590" cy="113330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7" name="Larme 36"/>
          <p:cNvSpPr/>
          <p:nvPr/>
        </p:nvSpPr>
        <p:spPr>
          <a:xfrm>
            <a:off x="3623322" y="342377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Larme 37"/>
          <p:cNvSpPr/>
          <p:nvPr/>
        </p:nvSpPr>
        <p:spPr>
          <a:xfrm>
            <a:off x="4316413" y="138517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0" name="Larme 39"/>
          <p:cNvSpPr/>
          <p:nvPr/>
        </p:nvSpPr>
        <p:spPr>
          <a:xfrm>
            <a:off x="5760936" y="236289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1" name="Larme 40"/>
          <p:cNvSpPr/>
          <p:nvPr/>
        </p:nvSpPr>
        <p:spPr>
          <a:xfrm>
            <a:off x="4476872" y="4165698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5" name="Larme 44"/>
          <p:cNvSpPr/>
          <p:nvPr/>
        </p:nvSpPr>
        <p:spPr>
          <a:xfrm>
            <a:off x="3013780" y="513863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Larme 45"/>
          <p:cNvSpPr/>
          <p:nvPr/>
        </p:nvSpPr>
        <p:spPr>
          <a:xfrm>
            <a:off x="3623323" y="511093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0" name="Larme 49"/>
          <p:cNvSpPr/>
          <p:nvPr/>
        </p:nvSpPr>
        <p:spPr>
          <a:xfrm>
            <a:off x="4691563" y="3350168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1" name="Larme 50"/>
          <p:cNvSpPr/>
          <p:nvPr/>
        </p:nvSpPr>
        <p:spPr>
          <a:xfrm>
            <a:off x="5220052" y="323323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2" name="Larme 51"/>
          <p:cNvSpPr/>
          <p:nvPr/>
        </p:nvSpPr>
        <p:spPr>
          <a:xfrm>
            <a:off x="5059593" y="2607212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6" name="Larme 55"/>
          <p:cNvSpPr/>
          <p:nvPr/>
        </p:nvSpPr>
        <p:spPr>
          <a:xfrm>
            <a:off x="4187945" y="277928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7" name="Larme 56"/>
          <p:cNvSpPr/>
          <p:nvPr/>
        </p:nvSpPr>
        <p:spPr>
          <a:xfrm>
            <a:off x="3879357" y="2121146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8" name="Larme 57"/>
          <p:cNvSpPr/>
          <p:nvPr/>
        </p:nvSpPr>
        <p:spPr>
          <a:xfrm>
            <a:off x="4626640" y="1943537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403335" y="2290776"/>
            <a:ext cx="35779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160</a:t>
            </a:r>
          </a:p>
          <a:p>
            <a:r>
              <a:rPr lang="fr-FR" sz="900" dirty="0" smtClean="0"/>
              <a:t>163</a:t>
            </a:r>
            <a:endParaRPr lang="fr-FR" sz="900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2761125" y="2499779"/>
            <a:ext cx="422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arme 61"/>
          <p:cNvSpPr/>
          <p:nvPr/>
        </p:nvSpPr>
        <p:spPr>
          <a:xfrm>
            <a:off x="4494637" y="242951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607103" y="2319764"/>
            <a:ext cx="671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Junien</a:t>
            </a:r>
            <a:endParaRPr lang="fr-FR" sz="1000" dirty="0"/>
          </a:p>
        </p:txBody>
      </p:sp>
      <p:sp>
        <p:nvSpPr>
          <p:cNvPr id="64" name="Larme 63"/>
          <p:cNvSpPr/>
          <p:nvPr/>
        </p:nvSpPr>
        <p:spPr>
          <a:xfrm>
            <a:off x="5680706" y="2858034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743372" y="2798847"/>
            <a:ext cx="628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Egletons</a:t>
            </a:r>
            <a:endParaRPr lang="fr-FR" sz="1000" dirty="0"/>
          </a:p>
        </p:txBody>
      </p:sp>
      <p:sp>
        <p:nvSpPr>
          <p:cNvPr id="66" name="Rectangle 65"/>
          <p:cNvSpPr/>
          <p:nvPr/>
        </p:nvSpPr>
        <p:spPr>
          <a:xfrm>
            <a:off x="5297589" y="1154345"/>
            <a:ext cx="925253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160 – 162 - 163 </a:t>
            </a:r>
            <a:endParaRPr lang="fr-FR" sz="900" dirty="0"/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4507954" y="1363906"/>
            <a:ext cx="760508" cy="123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arme 67"/>
          <p:cNvSpPr/>
          <p:nvPr/>
        </p:nvSpPr>
        <p:spPr>
          <a:xfrm>
            <a:off x="4269848" y="1799945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417908" y="1662347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Poitiers</a:t>
            </a:r>
            <a:endParaRPr lang="fr-FR" sz="1000" dirty="0"/>
          </a:p>
        </p:txBody>
      </p:sp>
      <p:sp>
        <p:nvSpPr>
          <p:cNvPr id="70" name="Rectangle 69"/>
          <p:cNvSpPr/>
          <p:nvPr/>
        </p:nvSpPr>
        <p:spPr>
          <a:xfrm>
            <a:off x="4990334" y="1611939"/>
            <a:ext cx="357790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161</a:t>
            </a:r>
            <a:endParaRPr lang="fr-FR" sz="900" dirty="0"/>
          </a:p>
        </p:txBody>
      </p:sp>
      <p:cxnSp>
        <p:nvCxnSpPr>
          <p:cNvPr id="71" name="Connecteur droit 70"/>
          <p:cNvCxnSpPr>
            <a:stCxn id="68" idx="0"/>
          </p:cNvCxnSpPr>
          <p:nvPr/>
        </p:nvCxnSpPr>
        <p:spPr>
          <a:xfrm flipV="1">
            <a:off x="4430307" y="1858713"/>
            <a:ext cx="565003" cy="14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Larme 71"/>
          <p:cNvSpPr/>
          <p:nvPr/>
        </p:nvSpPr>
        <p:spPr>
          <a:xfrm>
            <a:off x="5390571" y="3032135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chemeClr val="accent4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310556" y="2926495"/>
            <a:ext cx="8611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ST </a:t>
            </a:r>
            <a:r>
              <a:rPr lang="fr-FR" sz="1000" dirty="0" err="1" smtClean="0"/>
              <a:t>Pantaléon</a:t>
            </a:r>
            <a:endParaRPr lang="fr-FR" sz="1000" dirty="0"/>
          </a:p>
        </p:txBody>
      </p:sp>
      <p:sp>
        <p:nvSpPr>
          <p:cNvPr id="74" name="Larme 73"/>
          <p:cNvSpPr/>
          <p:nvPr/>
        </p:nvSpPr>
        <p:spPr>
          <a:xfrm>
            <a:off x="3623323" y="4573580"/>
            <a:ext cx="160459" cy="147208"/>
          </a:xfrm>
          <a:prstGeom prst="teardrop">
            <a:avLst/>
          </a:prstGeom>
          <a:solidFill>
            <a:srgbClr val="99CC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4355018" y="4661612"/>
            <a:ext cx="357790" cy="230832"/>
          </a:xfrm>
          <a:prstGeom prst="rect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txBody>
          <a:bodyPr wrap="none">
            <a:spAutoFit/>
          </a:bodyPr>
          <a:lstStyle/>
          <a:p>
            <a:r>
              <a:rPr lang="fr-FR" sz="900" dirty="0" smtClean="0"/>
              <a:t>160</a:t>
            </a:r>
            <a:endParaRPr lang="fr-FR" sz="900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3827533" y="4661612"/>
            <a:ext cx="520871" cy="99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rganigramme : Connecteur 76"/>
          <p:cNvSpPr/>
          <p:nvPr/>
        </p:nvSpPr>
        <p:spPr>
          <a:xfrm>
            <a:off x="4146538" y="2778817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4697487" y="3359824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4582542" y="1971214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5390571" y="3068279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5651510" y="2844864"/>
            <a:ext cx="179223" cy="11953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6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re presentation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E2007A"/>
      </a:accent2>
      <a:accent3>
        <a:srgbClr val="89BA17"/>
      </a:accent3>
      <a:accent4>
        <a:srgbClr val="FFED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itre de Chapi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ecran de fi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1218</Words>
  <Application>Microsoft Office PowerPoint</Application>
  <PresentationFormat>Affichage à l'écran (4:3)</PresentationFormat>
  <Paragraphs>330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1_titre presentation</vt:lpstr>
      <vt:lpstr>2_Titre de Chapitre</vt:lpstr>
      <vt:lpstr>4_ecran de fin</vt:lpstr>
      <vt:lpstr>Déroulé</vt:lpstr>
      <vt:lpstr>Le constat économique</vt:lpstr>
      <vt:lpstr>   Réagissons ensemble !  </vt:lpstr>
      <vt:lpstr>Projet : Plateforme Tertiaire Nouvelle Aquitaine</vt:lpstr>
      <vt:lpstr>Liste des GRN concernés</vt:lpstr>
      <vt:lpstr>Un projet global</vt:lpstr>
      <vt:lpstr>Notre ambition</vt:lpstr>
      <vt:lpstr>Nos forces / atouts</vt:lpstr>
      <vt:lpstr>Présentation PowerPoint</vt:lpstr>
      <vt:lpstr> Présentation du dispositif :</vt:lpstr>
      <vt:lpstr>Le Modèle Pédagogique </vt:lpstr>
      <vt:lpstr>Le Modèle Organisationnel </vt:lpstr>
      <vt:lpstr>Le Modèle Technique  </vt:lpstr>
      <vt:lpstr>La pédagogie multimodale</vt:lpstr>
      <vt:lpstr>Une planification régionale</vt:lpstr>
      <vt:lpstr>Présentation PowerPoint</vt:lpstr>
      <vt:lpstr>Présentation PowerPoint</vt:lpstr>
      <vt:lpstr>Présentation PowerPoint</vt:lpstr>
      <vt:lpstr>Le schéma de l’expérimentation</vt:lpstr>
      <vt:lpstr>Implication des acteurs</vt:lpstr>
      <vt:lpstr>Propositions d’ ateliers</vt:lpstr>
      <vt:lpstr>Présentation PowerPoint</vt:lpstr>
      <vt:lpstr>  Merci </vt:lpstr>
    </vt:vector>
  </TitlesOfParts>
  <Company>beaurepaire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Sarrazin</dc:creator>
  <cp:lastModifiedBy>Sanz Franck</cp:lastModifiedBy>
  <cp:revision>195</cp:revision>
  <cp:lastPrinted>2014-03-05T11:34:56Z</cp:lastPrinted>
  <dcterms:created xsi:type="dcterms:W3CDTF">2014-03-04T14:15:41Z</dcterms:created>
  <dcterms:modified xsi:type="dcterms:W3CDTF">2017-12-15T15:17:06Z</dcterms:modified>
</cp:coreProperties>
</file>